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1"/>
  </p:notesMasterIdLst>
  <p:sldIdLst>
    <p:sldId id="273" r:id="rId6"/>
    <p:sldId id="271" r:id="rId7"/>
    <p:sldId id="272" r:id="rId8"/>
    <p:sldId id="269" r:id="rId9"/>
    <p:sldId id="256" r:id="rId1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0036"/>
    <a:srgbClr val="C504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A5C7E-39EB-451A-8610-601DF0DA5968}" v="690" dt="2022-09-29T04:58:01.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56" autoAdjust="0"/>
    <p:restoredTop sz="52962" autoAdjust="0"/>
  </p:normalViewPr>
  <p:slideViewPr>
    <p:cSldViewPr snapToGrid="0">
      <p:cViewPr varScale="1">
        <p:scale>
          <a:sx n="60" d="100"/>
          <a:sy n="60" d="100"/>
        </p:scale>
        <p:origin x="19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ton Nick Roy Rodriguez Dulanto" userId="db4a60c7-ba6d-40ef-bfea-67054b549a5a" providerId="ADAL" clId="{0A8A5C7E-39EB-451A-8610-601DF0DA5968}"/>
    <pc:docChg chg="undo custSel addSld delSld modSld sldOrd">
      <pc:chgData name="Elton Nick Roy Rodriguez Dulanto" userId="db4a60c7-ba6d-40ef-bfea-67054b549a5a" providerId="ADAL" clId="{0A8A5C7E-39EB-451A-8610-601DF0DA5968}" dt="2022-10-03T20:40:13.028" v="2824"/>
      <pc:docMkLst>
        <pc:docMk/>
      </pc:docMkLst>
      <pc:sldChg chg="new del">
        <pc:chgData name="Elton Nick Roy Rodriguez Dulanto" userId="db4a60c7-ba6d-40ef-bfea-67054b549a5a" providerId="ADAL" clId="{0A8A5C7E-39EB-451A-8610-601DF0DA5968}" dt="2022-09-28T23:45:25.457" v="1" actId="47"/>
        <pc:sldMkLst>
          <pc:docMk/>
          <pc:sldMk cId="38826516" sldId="256"/>
        </pc:sldMkLst>
      </pc:sldChg>
      <pc:sldChg chg="addSp delSp modSp add del mod ord modTransition setBg modAnim modNotesTx">
        <pc:chgData name="Elton Nick Roy Rodriguez Dulanto" userId="db4a60c7-ba6d-40ef-bfea-67054b549a5a" providerId="ADAL" clId="{0A8A5C7E-39EB-451A-8610-601DF0DA5968}" dt="2022-10-03T20:40:13.028" v="2824"/>
        <pc:sldMkLst>
          <pc:docMk/>
          <pc:sldMk cId="1215419476" sldId="256"/>
        </pc:sldMkLst>
        <pc:spChg chg="add mod">
          <ac:chgData name="Elton Nick Roy Rodriguez Dulanto" userId="db4a60c7-ba6d-40ef-bfea-67054b549a5a" providerId="ADAL" clId="{0A8A5C7E-39EB-451A-8610-601DF0DA5968}" dt="2022-09-29T03:39:55.561" v="1850" actId="6549"/>
          <ac:spMkLst>
            <pc:docMk/>
            <pc:sldMk cId="1215419476" sldId="256"/>
            <ac:spMk id="3" creationId="{64D8AE71-F977-6829-FDC8-2AC124E0062C}"/>
          </ac:spMkLst>
        </pc:spChg>
        <pc:spChg chg="add del">
          <ac:chgData name="Elton Nick Roy Rodriguez Dulanto" userId="db4a60c7-ba6d-40ef-bfea-67054b549a5a" providerId="ADAL" clId="{0A8A5C7E-39EB-451A-8610-601DF0DA5968}" dt="2022-09-29T02:17:56.647" v="836" actId="478"/>
          <ac:spMkLst>
            <pc:docMk/>
            <pc:sldMk cId="1215419476" sldId="256"/>
            <ac:spMk id="9" creationId="{509B7A58-7DDF-45F6-B117-EC4AE55048F5}"/>
          </ac:spMkLst>
        </pc:spChg>
        <pc:grpChg chg="add mod">
          <ac:chgData name="Elton Nick Roy Rodriguez Dulanto" userId="db4a60c7-ba6d-40ef-bfea-67054b549a5a" providerId="ADAL" clId="{0A8A5C7E-39EB-451A-8610-601DF0DA5968}" dt="2022-09-29T03:32:20.289" v="1834" actId="164"/>
          <ac:grpSpMkLst>
            <pc:docMk/>
            <pc:sldMk cId="1215419476" sldId="256"/>
            <ac:grpSpMk id="4" creationId="{0E1223AB-A56B-FF1B-BF43-D2F0E78E6F04}"/>
          </ac:grpSpMkLst>
        </pc:grpChg>
        <pc:picChg chg="mod">
          <ac:chgData name="Elton Nick Roy Rodriguez Dulanto" userId="db4a60c7-ba6d-40ef-bfea-67054b549a5a" providerId="ADAL" clId="{0A8A5C7E-39EB-451A-8610-601DF0DA5968}" dt="2022-09-29T03:32:20.289" v="1834" actId="164"/>
          <ac:picMkLst>
            <pc:docMk/>
            <pc:sldMk cId="1215419476" sldId="256"/>
            <ac:picMk id="6" creationId="{955B516A-9FCA-4BB3-B860-43C70B16D3A1}"/>
          </ac:picMkLst>
        </pc:picChg>
        <pc:picChg chg="add del">
          <ac:chgData name="Elton Nick Roy Rodriguez Dulanto" userId="db4a60c7-ba6d-40ef-bfea-67054b549a5a" providerId="ADAL" clId="{0A8A5C7E-39EB-451A-8610-601DF0DA5968}" dt="2022-09-29T02:18:26.420" v="838"/>
          <ac:picMkLst>
            <pc:docMk/>
            <pc:sldMk cId="1215419476" sldId="256"/>
            <ac:picMk id="1026" creationId="{DDD63ACD-6472-0993-EC7E-58C19E06FC29}"/>
          </ac:picMkLst>
        </pc:picChg>
        <pc:picChg chg="add mod">
          <ac:chgData name="Elton Nick Roy Rodriguez Dulanto" userId="db4a60c7-ba6d-40ef-bfea-67054b549a5a" providerId="ADAL" clId="{0A8A5C7E-39EB-451A-8610-601DF0DA5968}" dt="2022-09-29T03:32:20.289" v="1834" actId="164"/>
          <ac:picMkLst>
            <pc:docMk/>
            <pc:sldMk cId="1215419476" sldId="256"/>
            <ac:picMk id="1028" creationId="{CDFB4346-5DD3-07EB-F400-74C6257A6D1A}"/>
          </ac:picMkLst>
        </pc:picChg>
        <pc:cxnChg chg="mod">
          <ac:chgData name="Elton Nick Roy Rodriguez Dulanto" userId="db4a60c7-ba6d-40ef-bfea-67054b549a5a" providerId="ADAL" clId="{0A8A5C7E-39EB-451A-8610-601DF0DA5968}" dt="2022-09-29T03:32:20.289" v="1834" actId="164"/>
          <ac:cxnSpMkLst>
            <pc:docMk/>
            <pc:sldMk cId="1215419476" sldId="256"/>
            <ac:cxnSpMk id="12" creationId="{8CF54357-98DB-4312-96B8-3E257583FC39}"/>
          </ac:cxnSpMkLst>
        </pc:cxnChg>
      </pc:sldChg>
      <pc:sldChg chg="addSp delSp modSp add del mod modTransition setBg delAnim modAnim">
        <pc:chgData name="Elton Nick Roy Rodriguez Dulanto" userId="db4a60c7-ba6d-40ef-bfea-67054b549a5a" providerId="ADAL" clId="{0A8A5C7E-39EB-451A-8610-601DF0DA5968}" dt="2022-09-29T02:49:23.572" v="1546" actId="47"/>
        <pc:sldMkLst>
          <pc:docMk/>
          <pc:sldMk cId="1321015534" sldId="267"/>
        </pc:sldMkLst>
        <pc:spChg chg="add del mod">
          <ac:chgData name="Elton Nick Roy Rodriguez Dulanto" userId="db4a60c7-ba6d-40ef-bfea-67054b549a5a" providerId="ADAL" clId="{0A8A5C7E-39EB-451A-8610-601DF0DA5968}" dt="2022-09-29T02:43:57.058" v="1269" actId="478"/>
          <ac:spMkLst>
            <pc:docMk/>
            <pc:sldMk cId="1321015534" sldId="267"/>
            <ac:spMk id="2" creationId="{FAC01000-AE10-0055-4871-F83F19046E02}"/>
          </ac:spMkLst>
        </pc:spChg>
        <pc:spChg chg="add del">
          <ac:chgData name="Elton Nick Roy Rodriguez Dulanto" userId="db4a60c7-ba6d-40ef-bfea-67054b549a5a" providerId="ADAL" clId="{0A8A5C7E-39EB-451A-8610-601DF0DA5968}" dt="2022-09-28T23:53:37.754" v="156" actId="478"/>
          <ac:spMkLst>
            <pc:docMk/>
            <pc:sldMk cId="1321015534" sldId="267"/>
            <ac:spMk id="3" creationId="{1E60F7E5-B416-48FA-A8AA-74AABFE938DA}"/>
          </ac:spMkLst>
        </pc:spChg>
        <pc:spChg chg="add del">
          <ac:chgData name="Elton Nick Roy Rodriguez Dulanto" userId="db4a60c7-ba6d-40ef-bfea-67054b549a5a" providerId="ADAL" clId="{0A8A5C7E-39EB-451A-8610-601DF0DA5968}" dt="2022-09-28T23:53:29.977" v="151" actId="478"/>
          <ac:spMkLst>
            <pc:docMk/>
            <pc:sldMk cId="1321015534" sldId="267"/>
            <ac:spMk id="7" creationId="{4A405BD4-B9CF-4CA2-8784-092B9741E196}"/>
          </ac:spMkLst>
        </pc:spChg>
        <pc:spChg chg="add del mod">
          <ac:chgData name="Elton Nick Roy Rodriguez Dulanto" userId="db4a60c7-ba6d-40ef-bfea-67054b549a5a" providerId="ADAL" clId="{0A8A5C7E-39EB-451A-8610-601DF0DA5968}" dt="2022-09-29T02:43:42.445" v="1268" actId="478"/>
          <ac:spMkLst>
            <pc:docMk/>
            <pc:sldMk cId="1321015534" sldId="267"/>
            <ac:spMk id="10" creationId="{8EAD0822-E646-3D94-6D3D-0272C9BFCA28}"/>
          </ac:spMkLst>
        </pc:spChg>
        <pc:spChg chg="add del mod">
          <ac:chgData name="Elton Nick Roy Rodriguez Dulanto" userId="db4a60c7-ba6d-40ef-bfea-67054b549a5a" providerId="ADAL" clId="{0A8A5C7E-39EB-451A-8610-601DF0DA5968}" dt="2022-09-29T00:02:35.259" v="692" actId="478"/>
          <ac:spMkLst>
            <pc:docMk/>
            <pc:sldMk cId="1321015534" sldId="267"/>
            <ac:spMk id="14" creationId="{7F78CB33-E453-6033-815C-F243CEC7F5E7}"/>
          </ac:spMkLst>
        </pc:spChg>
        <pc:spChg chg="mod">
          <ac:chgData name="Elton Nick Roy Rodriguez Dulanto" userId="db4a60c7-ba6d-40ef-bfea-67054b549a5a" providerId="ADAL" clId="{0A8A5C7E-39EB-451A-8610-601DF0DA5968}" dt="2022-09-29T02:37:05.237" v="1200" actId="1076"/>
          <ac:spMkLst>
            <pc:docMk/>
            <pc:sldMk cId="1321015534" sldId="267"/>
            <ac:spMk id="16" creationId="{D93F4284-5D27-43EA-879C-85F031A174DA}"/>
          </ac:spMkLst>
        </pc:spChg>
        <pc:spChg chg="add del">
          <ac:chgData name="Elton Nick Roy Rodriguez Dulanto" userId="db4a60c7-ba6d-40ef-bfea-67054b549a5a" providerId="ADAL" clId="{0A8A5C7E-39EB-451A-8610-601DF0DA5968}" dt="2022-09-28T23:53:31.346" v="152" actId="478"/>
          <ac:spMkLst>
            <pc:docMk/>
            <pc:sldMk cId="1321015534" sldId="267"/>
            <ac:spMk id="18" creationId="{E8FAEA60-4AC1-4469-9542-E3FE7859D142}"/>
          </ac:spMkLst>
        </pc:spChg>
        <pc:spChg chg="mod">
          <ac:chgData name="Elton Nick Roy Rodriguez Dulanto" userId="db4a60c7-ba6d-40ef-bfea-67054b549a5a" providerId="ADAL" clId="{0A8A5C7E-39EB-451A-8610-601DF0DA5968}" dt="2022-09-29T02:36:48.188" v="1196" actId="164"/>
          <ac:spMkLst>
            <pc:docMk/>
            <pc:sldMk cId="1321015534" sldId="267"/>
            <ac:spMk id="23" creationId="{D355167F-66F8-4750-A013-475662817A38}"/>
          </ac:spMkLst>
        </pc:spChg>
        <pc:spChg chg="mod">
          <ac:chgData name="Elton Nick Roy Rodriguez Dulanto" userId="db4a60c7-ba6d-40ef-bfea-67054b549a5a" providerId="ADAL" clId="{0A8A5C7E-39EB-451A-8610-601DF0DA5968}" dt="2022-09-29T02:37:01.938" v="1199" actId="1076"/>
          <ac:spMkLst>
            <pc:docMk/>
            <pc:sldMk cId="1321015534" sldId="267"/>
            <ac:spMk id="24" creationId="{E22B7285-7E5A-4D5A-B921-409152419959}"/>
          </ac:spMkLst>
        </pc:spChg>
        <pc:spChg chg="mod">
          <ac:chgData name="Elton Nick Roy Rodriguez Dulanto" userId="db4a60c7-ba6d-40ef-bfea-67054b549a5a" providerId="ADAL" clId="{0A8A5C7E-39EB-451A-8610-601DF0DA5968}" dt="2022-09-29T02:36:58.111" v="1198" actId="164"/>
          <ac:spMkLst>
            <pc:docMk/>
            <pc:sldMk cId="1321015534" sldId="267"/>
            <ac:spMk id="25" creationId="{74EE5F12-FC2C-4161-B1E6-577F79532D39}"/>
          </ac:spMkLst>
        </pc:spChg>
        <pc:spChg chg="add del mod">
          <ac:chgData name="Elton Nick Roy Rodriguez Dulanto" userId="db4a60c7-ba6d-40ef-bfea-67054b549a5a" providerId="ADAL" clId="{0A8A5C7E-39EB-451A-8610-601DF0DA5968}" dt="2022-09-29T00:04:59.011" v="718" actId="478"/>
          <ac:spMkLst>
            <pc:docMk/>
            <pc:sldMk cId="1321015534" sldId="267"/>
            <ac:spMk id="27" creationId="{8CCA37B8-735B-B2CA-0E73-F82093C2ACEF}"/>
          </ac:spMkLst>
        </pc:spChg>
        <pc:spChg chg="add mod">
          <ac:chgData name="Elton Nick Roy Rodriguez Dulanto" userId="db4a60c7-ba6d-40ef-bfea-67054b549a5a" providerId="ADAL" clId="{0A8A5C7E-39EB-451A-8610-601DF0DA5968}" dt="2022-09-29T02:44:12.524" v="1270" actId="1076"/>
          <ac:spMkLst>
            <pc:docMk/>
            <pc:sldMk cId="1321015534" sldId="267"/>
            <ac:spMk id="38" creationId="{70E43D82-462E-3D81-889A-837D1EFE1AF2}"/>
          </ac:spMkLst>
        </pc:spChg>
        <pc:spChg chg="add mod">
          <ac:chgData name="Elton Nick Roy Rodriguez Dulanto" userId="db4a60c7-ba6d-40ef-bfea-67054b549a5a" providerId="ADAL" clId="{0A8A5C7E-39EB-451A-8610-601DF0DA5968}" dt="2022-09-29T02:44:12.524" v="1270" actId="1076"/>
          <ac:spMkLst>
            <pc:docMk/>
            <pc:sldMk cId="1321015534" sldId="267"/>
            <ac:spMk id="40" creationId="{C474DD80-EDC8-766D-C050-93F0F6046AA9}"/>
          </ac:spMkLst>
        </pc:spChg>
        <pc:spChg chg="add mod">
          <ac:chgData name="Elton Nick Roy Rodriguez Dulanto" userId="db4a60c7-ba6d-40ef-bfea-67054b549a5a" providerId="ADAL" clId="{0A8A5C7E-39EB-451A-8610-601DF0DA5968}" dt="2022-09-29T02:44:12.524" v="1270" actId="1076"/>
          <ac:spMkLst>
            <pc:docMk/>
            <pc:sldMk cId="1321015534" sldId="267"/>
            <ac:spMk id="42" creationId="{1A6B348C-522E-E9A7-8AFA-FBC1D2461DDC}"/>
          </ac:spMkLst>
        </pc:spChg>
        <pc:spChg chg="add mod">
          <ac:chgData name="Elton Nick Roy Rodriguez Dulanto" userId="db4a60c7-ba6d-40ef-bfea-67054b549a5a" providerId="ADAL" clId="{0A8A5C7E-39EB-451A-8610-601DF0DA5968}" dt="2022-09-29T02:44:12.524" v="1270" actId="1076"/>
          <ac:spMkLst>
            <pc:docMk/>
            <pc:sldMk cId="1321015534" sldId="267"/>
            <ac:spMk id="45" creationId="{E4560708-1B24-EBB4-F641-05963673C8C2}"/>
          </ac:spMkLst>
        </pc:spChg>
        <pc:spChg chg="add del">
          <ac:chgData name="Elton Nick Roy Rodriguez Dulanto" userId="db4a60c7-ba6d-40ef-bfea-67054b549a5a" providerId="ADAL" clId="{0A8A5C7E-39EB-451A-8610-601DF0DA5968}" dt="2022-09-28T23:53:28.610" v="150" actId="478"/>
          <ac:spMkLst>
            <pc:docMk/>
            <pc:sldMk cId="1321015534" sldId="267"/>
            <ac:spMk id="46" creationId="{5B8D956E-4722-4FBB-A907-4CBD69884644}"/>
          </ac:spMkLst>
        </pc:spChg>
        <pc:spChg chg="add del mod">
          <ac:chgData name="Elton Nick Roy Rodriguez Dulanto" userId="db4a60c7-ba6d-40ef-bfea-67054b549a5a" providerId="ADAL" clId="{0A8A5C7E-39EB-451A-8610-601DF0DA5968}" dt="2022-09-29T02:35:16.874" v="1167" actId="478"/>
          <ac:spMkLst>
            <pc:docMk/>
            <pc:sldMk cId="1321015534" sldId="267"/>
            <ac:spMk id="47" creationId="{9B419AF5-3686-9F03-E16B-AB27DF559A3C}"/>
          </ac:spMkLst>
        </pc:spChg>
        <pc:spChg chg="add del mod">
          <ac:chgData name="Elton Nick Roy Rodriguez Dulanto" userId="db4a60c7-ba6d-40ef-bfea-67054b549a5a" providerId="ADAL" clId="{0A8A5C7E-39EB-451A-8610-601DF0DA5968}" dt="2022-09-29T02:49:09.343" v="1543" actId="21"/>
          <ac:spMkLst>
            <pc:docMk/>
            <pc:sldMk cId="1321015534" sldId="267"/>
            <ac:spMk id="52" creationId="{DA3B668C-3747-A702-49F5-9EE0C0B1E98F}"/>
          </ac:spMkLst>
        </pc:spChg>
        <pc:grpChg chg="add mod">
          <ac:chgData name="Elton Nick Roy Rodriguez Dulanto" userId="db4a60c7-ba6d-40ef-bfea-67054b549a5a" providerId="ADAL" clId="{0A8A5C7E-39EB-451A-8610-601DF0DA5968}" dt="2022-09-29T02:44:12.524" v="1270" actId="1076"/>
          <ac:grpSpMkLst>
            <pc:docMk/>
            <pc:sldMk cId="1321015534" sldId="267"/>
            <ac:grpSpMk id="48" creationId="{DBAB6540-E1CA-D19B-0F37-A7C3C6DBA4DD}"/>
          </ac:grpSpMkLst>
        </pc:grpChg>
        <pc:grpChg chg="add mod">
          <ac:chgData name="Elton Nick Roy Rodriguez Dulanto" userId="db4a60c7-ba6d-40ef-bfea-67054b549a5a" providerId="ADAL" clId="{0A8A5C7E-39EB-451A-8610-601DF0DA5968}" dt="2022-09-29T02:44:12.524" v="1270" actId="1076"/>
          <ac:grpSpMkLst>
            <pc:docMk/>
            <pc:sldMk cId="1321015534" sldId="267"/>
            <ac:grpSpMk id="49" creationId="{F17C6898-E871-C873-0BF6-98D9405F5C56}"/>
          </ac:grpSpMkLst>
        </pc:grpChg>
        <pc:grpChg chg="add mod">
          <ac:chgData name="Elton Nick Roy Rodriguez Dulanto" userId="db4a60c7-ba6d-40ef-bfea-67054b549a5a" providerId="ADAL" clId="{0A8A5C7E-39EB-451A-8610-601DF0DA5968}" dt="2022-09-29T02:44:12.524" v="1270" actId="1076"/>
          <ac:grpSpMkLst>
            <pc:docMk/>
            <pc:sldMk cId="1321015534" sldId="267"/>
            <ac:grpSpMk id="50" creationId="{DAC9E9B0-840B-B211-2F5E-8500955851A7}"/>
          </ac:grpSpMkLst>
        </pc:grpChg>
        <pc:grpChg chg="add mod">
          <ac:chgData name="Elton Nick Roy Rodriguez Dulanto" userId="db4a60c7-ba6d-40ef-bfea-67054b549a5a" providerId="ADAL" clId="{0A8A5C7E-39EB-451A-8610-601DF0DA5968}" dt="2022-09-29T02:44:12.524" v="1270" actId="1076"/>
          <ac:grpSpMkLst>
            <pc:docMk/>
            <pc:sldMk cId="1321015534" sldId="267"/>
            <ac:grpSpMk id="51" creationId="{609CC0C9-4260-CFB4-1E4B-9B4729ABF150}"/>
          </ac:grpSpMkLst>
        </pc:grpChg>
        <pc:picChg chg="add del mod">
          <ac:chgData name="Elton Nick Roy Rodriguez Dulanto" userId="db4a60c7-ba6d-40ef-bfea-67054b549a5a" providerId="ADAL" clId="{0A8A5C7E-39EB-451A-8610-601DF0DA5968}" dt="2022-09-29T00:03:43.682" v="709" actId="478"/>
          <ac:picMkLst>
            <pc:docMk/>
            <pc:sldMk cId="1321015534" sldId="267"/>
            <ac:picMk id="4" creationId="{ED3D348C-CCB4-1C88-0416-4FA46D9ECA89}"/>
          </ac:picMkLst>
        </pc:picChg>
        <pc:picChg chg="add del mod">
          <ac:chgData name="Elton Nick Roy Rodriguez Dulanto" userId="db4a60c7-ba6d-40ef-bfea-67054b549a5a" providerId="ADAL" clId="{0A8A5C7E-39EB-451A-8610-601DF0DA5968}" dt="2022-09-29T02:43:42.445" v="1268" actId="478"/>
          <ac:picMkLst>
            <pc:docMk/>
            <pc:sldMk cId="1321015534" sldId="267"/>
            <ac:picMk id="8" creationId="{041836F5-4860-6037-C342-74292CE5F3CA}"/>
          </ac:picMkLst>
        </pc:picChg>
        <pc:picChg chg="add del mod">
          <ac:chgData name="Elton Nick Roy Rodriguez Dulanto" userId="db4a60c7-ba6d-40ef-bfea-67054b549a5a" providerId="ADAL" clId="{0A8A5C7E-39EB-451A-8610-601DF0DA5968}" dt="2022-09-29T00:05:00.947" v="719" actId="478"/>
          <ac:picMkLst>
            <pc:docMk/>
            <pc:sldMk cId="1321015534" sldId="267"/>
            <ac:picMk id="9" creationId="{E12F9AE9-056C-A304-3312-2161B7D48032}"/>
          </ac:picMkLst>
        </pc:picChg>
        <pc:picChg chg="add del">
          <ac:chgData name="Elton Nick Roy Rodriguez Dulanto" userId="db4a60c7-ba6d-40ef-bfea-67054b549a5a" providerId="ADAL" clId="{0A8A5C7E-39EB-451A-8610-601DF0DA5968}" dt="2022-09-28T23:53:33.010" v="154" actId="478"/>
          <ac:picMkLst>
            <pc:docMk/>
            <pc:sldMk cId="1321015534" sldId="267"/>
            <ac:picMk id="22" creationId="{2193BA2A-91F8-47EE-AF47-3F8FBCE261EC}"/>
          </ac:picMkLst>
        </pc:picChg>
        <pc:picChg chg="mod">
          <ac:chgData name="Elton Nick Roy Rodriguez Dulanto" userId="db4a60c7-ba6d-40ef-bfea-67054b549a5a" providerId="ADAL" clId="{0A8A5C7E-39EB-451A-8610-601DF0DA5968}" dt="2022-09-29T02:44:12.524" v="1270" actId="1076"/>
          <ac:picMkLst>
            <pc:docMk/>
            <pc:sldMk cId="1321015534" sldId="267"/>
            <ac:picMk id="28" creationId="{891EAC0E-E43B-4BEB-8999-790AB11E00F3}"/>
          </ac:picMkLst>
        </pc:picChg>
        <pc:picChg chg="add del mod">
          <ac:chgData name="Elton Nick Roy Rodriguez Dulanto" userId="db4a60c7-ba6d-40ef-bfea-67054b549a5a" providerId="ADAL" clId="{0A8A5C7E-39EB-451A-8610-601DF0DA5968}" dt="2022-09-29T00:03:16.465" v="701" actId="21"/>
          <ac:picMkLst>
            <pc:docMk/>
            <pc:sldMk cId="1321015534" sldId="267"/>
            <ac:picMk id="29" creationId="{0244F17C-7A7B-3030-02F0-FC8447F3DD09}"/>
          </ac:picMkLst>
        </pc:picChg>
        <pc:picChg chg="del mod">
          <ac:chgData name="Elton Nick Roy Rodriguez Dulanto" userId="db4a60c7-ba6d-40ef-bfea-67054b549a5a" providerId="ADAL" clId="{0A8A5C7E-39EB-451A-8610-601DF0DA5968}" dt="2022-09-29T02:30:55.994" v="990" actId="478"/>
          <ac:picMkLst>
            <pc:docMk/>
            <pc:sldMk cId="1321015534" sldId="267"/>
            <ac:picMk id="30" creationId="{911EF56A-8536-4983-B97D-B1FBB1CC6077}"/>
          </ac:picMkLst>
        </pc:picChg>
        <pc:picChg chg="add del mod ord">
          <ac:chgData name="Elton Nick Roy Rodriguez Dulanto" userId="db4a60c7-ba6d-40ef-bfea-67054b549a5a" providerId="ADAL" clId="{0A8A5C7E-39EB-451A-8610-601DF0DA5968}" dt="2022-09-29T02:43:42.445" v="1268" actId="478"/>
          <ac:picMkLst>
            <pc:docMk/>
            <pc:sldMk cId="1321015534" sldId="267"/>
            <ac:picMk id="31" creationId="{DB02C2EE-13DA-7E1F-3F1F-7D8C9149C9DB}"/>
          </ac:picMkLst>
        </pc:picChg>
        <pc:picChg chg="del mod">
          <ac:chgData name="Elton Nick Roy Rodriguez Dulanto" userId="db4a60c7-ba6d-40ef-bfea-67054b549a5a" providerId="ADAL" clId="{0A8A5C7E-39EB-451A-8610-601DF0DA5968}" dt="2022-09-29T02:32:43.397" v="1040" actId="478"/>
          <ac:picMkLst>
            <pc:docMk/>
            <pc:sldMk cId="1321015534" sldId="267"/>
            <ac:picMk id="32" creationId="{20623FF3-6E5B-4BB0-8E13-4AA5F3936DDC}"/>
          </ac:picMkLst>
        </pc:picChg>
        <pc:picChg chg="del mod">
          <ac:chgData name="Elton Nick Roy Rodriguez Dulanto" userId="db4a60c7-ba6d-40ef-bfea-67054b549a5a" providerId="ADAL" clId="{0A8A5C7E-39EB-451A-8610-601DF0DA5968}" dt="2022-09-29T02:30:55.994" v="990" actId="478"/>
          <ac:picMkLst>
            <pc:docMk/>
            <pc:sldMk cId="1321015534" sldId="267"/>
            <ac:picMk id="33" creationId="{725E6BB2-F3F3-4670-87B5-EECD35C5DEF0}"/>
          </ac:picMkLst>
        </pc:picChg>
        <pc:picChg chg="del mod">
          <ac:chgData name="Elton Nick Roy Rodriguez Dulanto" userId="db4a60c7-ba6d-40ef-bfea-67054b549a5a" providerId="ADAL" clId="{0A8A5C7E-39EB-451A-8610-601DF0DA5968}" dt="2022-09-29T02:31:37.476" v="1011" actId="478"/>
          <ac:picMkLst>
            <pc:docMk/>
            <pc:sldMk cId="1321015534" sldId="267"/>
            <ac:picMk id="34" creationId="{12D466E7-4FF6-4CC7-B86B-5FA2DC6AF6FE}"/>
          </ac:picMkLst>
        </pc:picChg>
        <pc:picChg chg="add mod">
          <ac:chgData name="Elton Nick Roy Rodriguez Dulanto" userId="db4a60c7-ba6d-40ef-bfea-67054b549a5a" providerId="ADAL" clId="{0A8A5C7E-39EB-451A-8610-601DF0DA5968}" dt="2022-09-29T00:05:57.970" v="832" actId="1076"/>
          <ac:picMkLst>
            <pc:docMk/>
            <pc:sldMk cId="1321015534" sldId="267"/>
            <ac:picMk id="35" creationId="{AEAA46A9-8A77-7457-8045-767E7777462C}"/>
          </ac:picMkLst>
        </pc:picChg>
        <pc:picChg chg="mod">
          <ac:chgData name="Elton Nick Roy Rodriguez Dulanto" userId="db4a60c7-ba6d-40ef-bfea-67054b549a5a" providerId="ADAL" clId="{0A8A5C7E-39EB-451A-8610-601DF0DA5968}" dt="2022-09-29T02:36:38.802" v="1194" actId="164"/>
          <ac:picMkLst>
            <pc:docMk/>
            <pc:sldMk cId="1321015534" sldId="267"/>
            <ac:picMk id="36" creationId="{0EE051D8-896E-4AFF-A8B7-04F9EB791C9C}"/>
          </ac:picMkLst>
        </pc:picChg>
        <pc:picChg chg="mod">
          <ac:chgData name="Elton Nick Roy Rodriguez Dulanto" userId="db4a60c7-ba6d-40ef-bfea-67054b549a5a" providerId="ADAL" clId="{0A8A5C7E-39EB-451A-8610-601DF0DA5968}" dt="2022-09-29T02:36:33.445" v="1193" actId="164"/>
          <ac:picMkLst>
            <pc:docMk/>
            <pc:sldMk cId="1321015534" sldId="267"/>
            <ac:picMk id="37" creationId="{1362AD2A-B4EB-4771-AF65-5EEE78A56D49}"/>
          </ac:picMkLst>
        </pc:picChg>
        <pc:picChg chg="mod">
          <ac:chgData name="Elton Nick Roy Rodriguez Dulanto" userId="db4a60c7-ba6d-40ef-bfea-67054b549a5a" providerId="ADAL" clId="{0A8A5C7E-39EB-451A-8610-601DF0DA5968}" dt="2022-09-29T02:36:48.188" v="1196" actId="164"/>
          <ac:picMkLst>
            <pc:docMk/>
            <pc:sldMk cId="1321015534" sldId="267"/>
            <ac:picMk id="39" creationId="{3035B5DD-6883-46FB-9447-B3376EE659D9}"/>
          </ac:picMkLst>
        </pc:picChg>
        <pc:picChg chg="mod">
          <ac:chgData name="Elton Nick Roy Rodriguez Dulanto" userId="db4a60c7-ba6d-40ef-bfea-67054b549a5a" providerId="ADAL" clId="{0A8A5C7E-39EB-451A-8610-601DF0DA5968}" dt="2022-09-29T02:36:58.111" v="1198" actId="164"/>
          <ac:picMkLst>
            <pc:docMk/>
            <pc:sldMk cId="1321015534" sldId="267"/>
            <ac:picMk id="41" creationId="{9C5DD070-8531-445B-BDFD-C522EDCE14A0}"/>
          </ac:picMkLst>
        </pc:picChg>
        <pc:picChg chg="add del">
          <ac:chgData name="Elton Nick Roy Rodriguez Dulanto" userId="db4a60c7-ba6d-40ef-bfea-67054b549a5a" providerId="ADAL" clId="{0A8A5C7E-39EB-451A-8610-601DF0DA5968}" dt="2022-09-28T23:53:33.865" v="155" actId="478"/>
          <ac:picMkLst>
            <pc:docMk/>
            <pc:sldMk cId="1321015534" sldId="267"/>
            <ac:picMk id="43" creationId="{7FE5C21E-8E51-4D93-A259-020C3239101B}"/>
          </ac:picMkLst>
        </pc:picChg>
        <pc:picChg chg="add del">
          <ac:chgData name="Elton Nick Roy Rodriguez Dulanto" userId="db4a60c7-ba6d-40ef-bfea-67054b549a5a" providerId="ADAL" clId="{0A8A5C7E-39EB-451A-8610-601DF0DA5968}" dt="2022-09-28T23:53:32.178" v="153" actId="478"/>
          <ac:picMkLst>
            <pc:docMk/>
            <pc:sldMk cId="1321015534" sldId="267"/>
            <ac:picMk id="44" creationId="{DA730AE4-44F8-42B9-A7FE-18307BEFD4E2}"/>
          </ac:picMkLst>
        </pc:picChg>
        <pc:cxnChg chg="add del mod">
          <ac:chgData name="Elton Nick Roy Rodriguez Dulanto" userId="db4a60c7-ba6d-40ef-bfea-67054b549a5a" providerId="ADAL" clId="{0A8A5C7E-39EB-451A-8610-601DF0DA5968}" dt="2022-09-29T00:01:52.708" v="684" actId="478"/>
          <ac:cxnSpMkLst>
            <pc:docMk/>
            <pc:sldMk cId="1321015534" sldId="267"/>
            <ac:cxnSpMk id="5" creationId="{6FD4445F-410E-CFE9-C44A-4418B2F4A064}"/>
          </ac:cxnSpMkLst>
        </pc:cxnChg>
        <pc:cxnChg chg="add del mod">
          <ac:chgData name="Elton Nick Roy Rodriguez Dulanto" userId="db4a60c7-ba6d-40ef-bfea-67054b549a5a" providerId="ADAL" clId="{0A8A5C7E-39EB-451A-8610-601DF0DA5968}" dt="2022-09-29T00:01:54.690" v="685" actId="478"/>
          <ac:cxnSpMkLst>
            <pc:docMk/>
            <pc:sldMk cId="1321015534" sldId="267"/>
            <ac:cxnSpMk id="6" creationId="{9BA45B1A-F4A5-18AA-7C77-7CCF0D61FF1B}"/>
          </ac:cxnSpMkLst>
        </pc:cxnChg>
        <pc:cxnChg chg="add del mod">
          <ac:chgData name="Elton Nick Roy Rodriguez Dulanto" userId="db4a60c7-ba6d-40ef-bfea-67054b549a5a" providerId="ADAL" clId="{0A8A5C7E-39EB-451A-8610-601DF0DA5968}" dt="2022-09-29T02:43:42.445" v="1268" actId="478"/>
          <ac:cxnSpMkLst>
            <pc:docMk/>
            <pc:sldMk cId="1321015534" sldId="267"/>
            <ac:cxnSpMk id="19" creationId="{BC32F3D8-8369-6221-10E7-8016C5CCC883}"/>
          </ac:cxnSpMkLst>
        </pc:cxnChg>
        <pc:cxnChg chg="add del mod">
          <ac:chgData name="Elton Nick Roy Rodriguez Dulanto" userId="db4a60c7-ba6d-40ef-bfea-67054b549a5a" providerId="ADAL" clId="{0A8A5C7E-39EB-451A-8610-601DF0DA5968}" dt="2022-09-29T02:43:42.445" v="1268" actId="478"/>
          <ac:cxnSpMkLst>
            <pc:docMk/>
            <pc:sldMk cId="1321015534" sldId="267"/>
            <ac:cxnSpMk id="20" creationId="{410731FF-E989-B62D-7D28-8A452DBBD2FC}"/>
          </ac:cxnSpMkLst>
        </pc:cxnChg>
        <pc:cxnChg chg="add del mod">
          <ac:chgData name="Elton Nick Roy Rodriguez Dulanto" userId="db4a60c7-ba6d-40ef-bfea-67054b549a5a" providerId="ADAL" clId="{0A8A5C7E-39EB-451A-8610-601DF0DA5968}" dt="2022-09-29T02:43:42.445" v="1268" actId="478"/>
          <ac:cxnSpMkLst>
            <pc:docMk/>
            <pc:sldMk cId="1321015534" sldId="267"/>
            <ac:cxnSpMk id="21" creationId="{EFE464BE-3C4F-A19F-F631-F6F729B226C5}"/>
          </ac:cxnSpMkLst>
        </pc:cxnChg>
        <pc:cxnChg chg="add del mod">
          <ac:chgData name="Elton Nick Roy Rodriguez Dulanto" userId="db4a60c7-ba6d-40ef-bfea-67054b549a5a" providerId="ADAL" clId="{0A8A5C7E-39EB-451A-8610-601DF0DA5968}" dt="2022-09-29T02:43:42.445" v="1268" actId="478"/>
          <ac:cxnSpMkLst>
            <pc:docMk/>
            <pc:sldMk cId="1321015534" sldId="267"/>
            <ac:cxnSpMk id="26" creationId="{C3508910-AA47-4031-E5B9-4CDF1ACABD25}"/>
          </ac:cxnSpMkLst>
        </pc:cxnChg>
      </pc:sldChg>
      <pc:sldChg chg="addSp delSp modSp add del mod ord setBg">
        <pc:chgData name="Elton Nick Roy Rodriguez Dulanto" userId="db4a60c7-ba6d-40ef-bfea-67054b549a5a" providerId="ADAL" clId="{0A8A5C7E-39EB-451A-8610-601DF0DA5968}" dt="2022-09-28T23:58:23.047" v="302" actId="47"/>
        <pc:sldMkLst>
          <pc:docMk/>
          <pc:sldMk cId="3366462839" sldId="268"/>
        </pc:sldMkLst>
        <pc:spChg chg="add del mod">
          <ac:chgData name="Elton Nick Roy Rodriguez Dulanto" userId="db4a60c7-ba6d-40ef-bfea-67054b549a5a" providerId="ADAL" clId="{0A8A5C7E-39EB-451A-8610-601DF0DA5968}" dt="2022-09-28T23:58:14.142" v="299" actId="21"/>
          <ac:spMkLst>
            <pc:docMk/>
            <pc:sldMk cId="3366462839" sldId="268"/>
            <ac:spMk id="2" creationId="{0A190338-92A9-3521-9C00-FCC452FD7B53}"/>
          </ac:spMkLst>
        </pc:spChg>
        <pc:spChg chg="del">
          <ac:chgData name="Elton Nick Roy Rodriguez Dulanto" userId="db4a60c7-ba6d-40ef-bfea-67054b549a5a" providerId="ADAL" clId="{0A8A5C7E-39EB-451A-8610-601DF0DA5968}" dt="2022-09-28T23:58:14.142" v="299" actId="21"/>
          <ac:spMkLst>
            <pc:docMk/>
            <pc:sldMk cId="3366462839" sldId="268"/>
            <ac:spMk id="3" creationId="{1E60F7E5-B416-48FA-A8AA-74AABFE938DA}"/>
          </ac:spMkLst>
        </pc:spChg>
        <pc:spChg chg="add del">
          <ac:chgData name="Elton Nick Roy Rodriguez Dulanto" userId="db4a60c7-ba6d-40ef-bfea-67054b549a5a" providerId="ADAL" clId="{0A8A5C7E-39EB-451A-8610-601DF0DA5968}" dt="2022-09-28T23:50:11.922" v="111" actId="478"/>
          <ac:spMkLst>
            <pc:docMk/>
            <pc:sldMk cId="3366462839" sldId="268"/>
            <ac:spMk id="46" creationId="{5B8D956E-4722-4FBB-A907-4CBD69884644}"/>
          </ac:spMkLst>
        </pc:spChg>
        <pc:picChg chg="del mod">
          <ac:chgData name="Elton Nick Roy Rodriguez Dulanto" userId="db4a60c7-ba6d-40ef-bfea-67054b549a5a" providerId="ADAL" clId="{0A8A5C7E-39EB-451A-8610-601DF0DA5968}" dt="2022-09-28T23:58:14.142" v="299" actId="21"/>
          <ac:picMkLst>
            <pc:docMk/>
            <pc:sldMk cId="3366462839" sldId="268"/>
            <ac:picMk id="24" creationId="{D453CFCD-4CE1-4D60-B6A8-0C11B997C5DB}"/>
          </ac:picMkLst>
        </pc:picChg>
        <pc:picChg chg="del">
          <ac:chgData name="Elton Nick Roy Rodriguez Dulanto" userId="db4a60c7-ba6d-40ef-bfea-67054b549a5a" providerId="ADAL" clId="{0A8A5C7E-39EB-451A-8610-601DF0DA5968}" dt="2022-09-28T23:58:14.142" v="299" actId="21"/>
          <ac:picMkLst>
            <pc:docMk/>
            <pc:sldMk cId="3366462839" sldId="268"/>
            <ac:picMk id="29" creationId="{8C5796A8-3779-45E0-B19C-58CA3FF728A5}"/>
          </ac:picMkLst>
        </pc:picChg>
        <pc:picChg chg="del mod">
          <ac:chgData name="Elton Nick Roy Rodriguez Dulanto" userId="db4a60c7-ba6d-40ef-bfea-67054b549a5a" providerId="ADAL" clId="{0A8A5C7E-39EB-451A-8610-601DF0DA5968}" dt="2022-09-28T23:58:14.142" v="299" actId="21"/>
          <ac:picMkLst>
            <pc:docMk/>
            <pc:sldMk cId="3366462839" sldId="268"/>
            <ac:picMk id="31" creationId="{5B5602F5-553B-4119-87E8-391F84E3F274}"/>
          </ac:picMkLst>
        </pc:picChg>
        <pc:cxnChg chg="del mod">
          <ac:chgData name="Elton Nick Roy Rodriguez Dulanto" userId="db4a60c7-ba6d-40ef-bfea-67054b549a5a" providerId="ADAL" clId="{0A8A5C7E-39EB-451A-8610-601DF0DA5968}" dt="2022-09-28T23:58:14.142" v="299" actId="21"/>
          <ac:cxnSpMkLst>
            <pc:docMk/>
            <pc:sldMk cId="3366462839" sldId="268"/>
            <ac:cxnSpMk id="25" creationId="{EA383679-6ED8-42BD-8B98-68DBACEBDECE}"/>
          </ac:cxnSpMkLst>
        </pc:cxnChg>
        <pc:cxnChg chg="del">
          <ac:chgData name="Elton Nick Roy Rodriguez Dulanto" userId="db4a60c7-ba6d-40ef-bfea-67054b549a5a" providerId="ADAL" clId="{0A8A5C7E-39EB-451A-8610-601DF0DA5968}" dt="2022-09-28T23:58:14.142" v="299" actId="21"/>
          <ac:cxnSpMkLst>
            <pc:docMk/>
            <pc:sldMk cId="3366462839" sldId="268"/>
            <ac:cxnSpMk id="27" creationId="{1F4E1DB2-F39A-4856-9854-33326F87AF7C}"/>
          </ac:cxnSpMkLst>
        </pc:cxnChg>
      </pc:sldChg>
      <pc:sldChg chg="new del">
        <pc:chgData name="Elton Nick Roy Rodriguez Dulanto" userId="db4a60c7-ba6d-40ef-bfea-67054b549a5a" providerId="ADAL" clId="{0A8A5C7E-39EB-451A-8610-601DF0DA5968}" dt="2022-09-28T23:49:07.615" v="94" actId="47"/>
        <pc:sldMkLst>
          <pc:docMk/>
          <pc:sldMk cId="1842789836" sldId="269"/>
        </pc:sldMkLst>
      </pc:sldChg>
      <pc:sldChg chg="addSp delSp modSp add mod modTransition modAnim modNotesTx">
        <pc:chgData name="Elton Nick Roy Rodriguez Dulanto" userId="db4a60c7-ba6d-40ef-bfea-67054b549a5a" providerId="ADAL" clId="{0A8A5C7E-39EB-451A-8610-601DF0DA5968}" dt="2022-10-03T20:40:01.027" v="2823"/>
        <pc:sldMkLst>
          <pc:docMk/>
          <pc:sldMk cId="2379927347" sldId="269"/>
        </pc:sldMkLst>
        <pc:spChg chg="add del mod">
          <ac:chgData name="Elton Nick Roy Rodriguez Dulanto" userId="db4a60c7-ba6d-40ef-bfea-67054b549a5a" providerId="ADAL" clId="{0A8A5C7E-39EB-451A-8610-601DF0DA5968}" dt="2022-09-29T04:55:17.832" v="2011"/>
          <ac:spMkLst>
            <pc:docMk/>
            <pc:sldMk cId="2379927347" sldId="269"/>
            <ac:spMk id="2" creationId="{94C95163-63C4-2B37-02C5-B8A29EAB5923}"/>
          </ac:spMkLst>
        </pc:spChg>
        <pc:spChg chg="add del mod">
          <ac:chgData name="Elton Nick Roy Rodriguez Dulanto" userId="db4a60c7-ba6d-40ef-bfea-67054b549a5a" providerId="ADAL" clId="{0A8A5C7E-39EB-451A-8610-601DF0DA5968}" dt="2022-09-28T23:58:29.041" v="306"/>
          <ac:spMkLst>
            <pc:docMk/>
            <pc:sldMk cId="2379927347" sldId="269"/>
            <ac:spMk id="2" creationId="{CCBB790F-BD51-9460-51F1-833C10C027FC}"/>
          </ac:spMkLst>
        </pc:spChg>
        <pc:spChg chg="del">
          <ac:chgData name="Elton Nick Roy Rodriguez Dulanto" userId="db4a60c7-ba6d-40ef-bfea-67054b549a5a" providerId="ADAL" clId="{0A8A5C7E-39EB-451A-8610-601DF0DA5968}" dt="2022-09-28T23:58:21.260" v="301" actId="478"/>
          <ac:spMkLst>
            <pc:docMk/>
            <pc:sldMk cId="2379927347" sldId="269"/>
            <ac:spMk id="3" creationId="{1E60F7E5-B416-48FA-A8AA-74AABFE938DA}"/>
          </ac:spMkLst>
        </pc:spChg>
        <pc:spChg chg="add del mod">
          <ac:chgData name="Elton Nick Roy Rodriguez Dulanto" userId="db4a60c7-ba6d-40ef-bfea-67054b549a5a" providerId="ADAL" clId="{0A8A5C7E-39EB-451A-8610-601DF0DA5968}" dt="2022-09-29T04:55:17.832" v="2011"/>
          <ac:spMkLst>
            <pc:docMk/>
            <pc:sldMk cId="2379927347" sldId="269"/>
            <ac:spMk id="3" creationId="{615FD6D6-75D3-11DD-73BD-288115ACBC3A}"/>
          </ac:spMkLst>
        </pc:spChg>
        <pc:spChg chg="add del mod">
          <ac:chgData name="Elton Nick Roy Rodriguez Dulanto" userId="db4a60c7-ba6d-40ef-bfea-67054b549a5a" providerId="ADAL" clId="{0A8A5C7E-39EB-451A-8610-601DF0DA5968}" dt="2022-09-29T04:55:17.832" v="2011"/>
          <ac:spMkLst>
            <pc:docMk/>
            <pc:sldMk cId="2379927347" sldId="269"/>
            <ac:spMk id="4" creationId="{0B8E9830-A6AC-14EC-F161-83E67103AED0}"/>
          </ac:spMkLst>
        </pc:spChg>
        <pc:spChg chg="add del mod">
          <ac:chgData name="Elton Nick Roy Rodriguez Dulanto" userId="db4a60c7-ba6d-40ef-bfea-67054b549a5a" providerId="ADAL" clId="{0A8A5C7E-39EB-451A-8610-601DF0DA5968}" dt="2022-09-29T04:55:17.832" v="2011"/>
          <ac:spMkLst>
            <pc:docMk/>
            <pc:sldMk cId="2379927347" sldId="269"/>
            <ac:spMk id="5" creationId="{76ED5790-FE5C-7D80-302D-DCF18C36A190}"/>
          </ac:spMkLst>
        </pc:spChg>
        <pc:spChg chg="add del mod">
          <ac:chgData name="Elton Nick Roy Rodriguez Dulanto" userId="db4a60c7-ba6d-40ef-bfea-67054b549a5a" providerId="ADAL" clId="{0A8A5C7E-39EB-451A-8610-601DF0DA5968}" dt="2022-09-29T04:55:17.832" v="2011"/>
          <ac:spMkLst>
            <pc:docMk/>
            <pc:sldMk cId="2379927347" sldId="269"/>
            <ac:spMk id="6" creationId="{2206A186-F5A4-4014-F71D-3738E68CC272}"/>
          </ac:spMkLst>
        </pc:spChg>
        <pc:spChg chg="add del mod">
          <ac:chgData name="Elton Nick Roy Rodriguez Dulanto" userId="db4a60c7-ba6d-40ef-bfea-67054b549a5a" providerId="ADAL" clId="{0A8A5C7E-39EB-451A-8610-601DF0DA5968}" dt="2022-09-29T04:55:17.832" v="2011"/>
          <ac:spMkLst>
            <pc:docMk/>
            <pc:sldMk cId="2379927347" sldId="269"/>
            <ac:spMk id="7" creationId="{60B4073E-2926-BD02-6D56-D19A14815E04}"/>
          </ac:spMkLst>
        </pc:spChg>
        <pc:spChg chg="add del mod">
          <ac:chgData name="Elton Nick Roy Rodriguez Dulanto" userId="db4a60c7-ba6d-40ef-bfea-67054b549a5a" providerId="ADAL" clId="{0A8A5C7E-39EB-451A-8610-601DF0DA5968}" dt="2022-09-29T04:55:17.832" v="2011"/>
          <ac:spMkLst>
            <pc:docMk/>
            <pc:sldMk cId="2379927347" sldId="269"/>
            <ac:spMk id="8" creationId="{F0797E0A-A408-5964-17B9-CD92315A71F3}"/>
          </ac:spMkLst>
        </pc:spChg>
        <pc:spChg chg="add del mod">
          <ac:chgData name="Elton Nick Roy Rodriguez Dulanto" userId="db4a60c7-ba6d-40ef-bfea-67054b549a5a" providerId="ADAL" clId="{0A8A5C7E-39EB-451A-8610-601DF0DA5968}" dt="2022-09-28T23:58:29.041" v="306"/>
          <ac:spMkLst>
            <pc:docMk/>
            <pc:sldMk cId="2379927347" sldId="269"/>
            <ac:spMk id="9" creationId="{721E7351-DF47-322D-C66F-64D70C39ACBD}"/>
          </ac:spMkLst>
        </pc:spChg>
        <pc:spChg chg="add del mod">
          <ac:chgData name="Elton Nick Roy Rodriguez Dulanto" userId="db4a60c7-ba6d-40ef-bfea-67054b549a5a" providerId="ADAL" clId="{0A8A5C7E-39EB-451A-8610-601DF0DA5968}" dt="2022-09-29T04:55:17.832" v="2011"/>
          <ac:spMkLst>
            <pc:docMk/>
            <pc:sldMk cId="2379927347" sldId="269"/>
            <ac:spMk id="9" creationId="{A8A00E86-EAE6-8ACA-5D04-3B0BD218B22D}"/>
          </ac:spMkLst>
        </pc:spChg>
        <pc:spChg chg="add mod">
          <ac:chgData name="Elton Nick Roy Rodriguez Dulanto" userId="db4a60c7-ba6d-40ef-bfea-67054b549a5a" providerId="ADAL" clId="{0A8A5C7E-39EB-451A-8610-601DF0DA5968}" dt="2022-09-28T23:58:53.621" v="312" actId="1076"/>
          <ac:spMkLst>
            <pc:docMk/>
            <pc:sldMk cId="2379927347" sldId="269"/>
            <ac:spMk id="10" creationId="{5F2BE1FA-F0EB-424F-587D-0C497A96CE4E}"/>
          </ac:spMkLst>
        </pc:spChg>
        <pc:spChg chg="add mod">
          <ac:chgData name="Elton Nick Roy Rodriguez Dulanto" userId="db4a60c7-ba6d-40ef-bfea-67054b549a5a" providerId="ADAL" clId="{0A8A5C7E-39EB-451A-8610-601DF0DA5968}" dt="2022-09-29T04:55:34.149" v="2015" actId="164"/>
          <ac:spMkLst>
            <pc:docMk/>
            <pc:sldMk cId="2379927347" sldId="269"/>
            <ac:spMk id="11" creationId="{1016DDD8-B561-25BB-6DE5-FEE81DCCFAD1}"/>
          </ac:spMkLst>
        </pc:spChg>
        <pc:spChg chg="add mod">
          <ac:chgData name="Elton Nick Roy Rodriguez Dulanto" userId="db4a60c7-ba6d-40ef-bfea-67054b549a5a" providerId="ADAL" clId="{0A8A5C7E-39EB-451A-8610-601DF0DA5968}" dt="2022-09-29T04:56:29.979" v="2043" actId="14100"/>
          <ac:spMkLst>
            <pc:docMk/>
            <pc:sldMk cId="2379927347" sldId="269"/>
            <ac:spMk id="12" creationId="{ED4F5D8E-49E6-4D51-74CB-32633D5F04E3}"/>
          </ac:spMkLst>
        </pc:spChg>
        <pc:spChg chg="add mod">
          <ac:chgData name="Elton Nick Roy Rodriguez Dulanto" userId="db4a60c7-ba6d-40ef-bfea-67054b549a5a" providerId="ADAL" clId="{0A8A5C7E-39EB-451A-8610-601DF0DA5968}" dt="2022-09-29T04:55:38.857" v="2016" actId="164"/>
          <ac:spMkLst>
            <pc:docMk/>
            <pc:sldMk cId="2379927347" sldId="269"/>
            <ac:spMk id="13" creationId="{A358C6FA-BBD0-7EAE-2987-85CD4DB319CB}"/>
          </ac:spMkLst>
        </pc:spChg>
        <pc:spChg chg="add mod">
          <ac:chgData name="Elton Nick Roy Rodriguez Dulanto" userId="db4a60c7-ba6d-40ef-bfea-67054b549a5a" providerId="ADAL" clId="{0A8A5C7E-39EB-451A-8610-601DF0DA5968}" dt="2022-09-29T04:55:43.146" v="2017" actId="164"/>
          <ac:spMkLst>
            <pc:docMk/>
            <pc:sldMk cId="2379927347" sldId="269"/>
            <ac:spMk id="14" creationId="{5D5DB419-E230-8270-1FBA-0756ECABBCC7}"/>
          </ac:spMkLst>
        </pc:spChg>
        <pc:spChg chg="add mod">
          <ac:chgData name="Elton Nick Roy Rodriguez Dulanto" userId="db4a60c7-ba6d-40ef-bfea-67054b549a5a" providerId="ADAL" clId="{0A8A5C7E-39EB-451A-8610-601DF0DA5968}" dt="2022-09-29T02:49:59.204" v="1562" actId="20577"/>
          <ac:spMkLst>
            <pc:docMk/>
            <pc:sldMk cId="2379927347" sldId="269"/>
            <ac:spMk id="16" creationId="{B81E953C-C608-C321-4984-5BC3BBF300AB}"/>
          </ac:spMkLst>
        </pc:spChg>
        <pc:spChg chg="add mod">
          <ac:chgData name="Elton Nick Roy Rodriguez Dulanto" userId="db4a60c7-ba6d-40ef-bfea-67054b549a5a" providerId="ADAL" clId="{0A8A5C7E-39EB-451A-8610-601DF0DA5968}" dt="2022-09-29T04:56:33.475" v="2044" actId="14100"/>
          <ac:spMkLst>
            <pc:docMk/>
            <pc:sldMk cId="2379927347" sldId="269"/>
            <ac:spMk id="17" creationId="{60D9C169-A907-A818-8A12-DC06DEDF0246}"/>
          </ac:spMkLst>
        </pc:spChg>
        <pc:spChg chg="add mod">
          <ac:chgData name="Elton Nick Roy Rodriguez Dulanto" userId="db4a60c7-ba6d-40ef-bfea-67054b549a5a" providerId="ADAL" clId="{0A8A5C7E-39EB-451A-8610-601DF0DA5968}" dt="2022-10-03T19:30:38.924" v="2816"/>
          <ac:spMkLst>
            <pc:docMk/>
            <pc:sldMk cId="2379927347" sldId="269"/>
            <ac:spMk id="18" creationId="{DCB26042-D8BB-0A95-DB53-2F47E0908C75}"/>
          </ac:spMkLst>
        </pc:spChg>
        <pc:spChg chg="add mod">
          <ac:chgData name="Elton Nick Roy Rodriguez Dulanto" userId="db4a60c7-ba6d-40ef-bfea-67054b549a5a" providerId="ADAL" clId="{0A8A5C7E-39EB-451A-8610-601DF0DA5968}" dt="2022-09-29T04:55:54.220" v="2038" actId="20577"/>
          <ac:spMkLst>
            <pc:docMk/>
            <pc:sldMk cId="2379927347" sldId="269"/>
            <ac:spMk id="19" creationId="{CE7C3C0C-101D-4F7D-82CA-8A89291CD63E}"/>
          </ac:spMkLst>
        </pc:spChg>
        <pc:spChg chg="add mod">
          <ac:chgData name="Elton Nick Roy Rodriguez Dulanto" userId="db4a60c7-ba6d-40ef-bfea-67054b549a5a" providerId="ADAL" clId="{0A8A5C7E-39EB-451A-8610-601DF0DA5968}" dt="2022-09-29T04:56:40.642" v="2046" actId="14100"/>
          <ac:spMkLst>
            <pc:docMk/>
            <pc:sldMk cId="2379927347" sldId="269"/>
            <ac:spMk id="20" creationId="{E158FBB0-0F4D-D92E-0836-163C23DED26F}"/>
          </ac:spMkLst>
        </pc:spChg>
        <pc:spChg chg="add mod">
          <ac:chgData name="Elton Nick Roy Rodriguez Dulanto" userId="db4a60c7-ba6d-40ef-bfea-67054b549a5a" providerId="ADAL" clId="{0A8A5C7E-39EB-451A-8610-601DF0DA5968}" dt="2022-09-29T04:56:07.732" v="2040" actId="1076"/>
          <ac:spMkLst>
            <pc:docMk/>
            <pc:sldMk cId="2379927347" sldId="269"/>
            <ac:spMk id="36" creationId="{C697893E-7844-B3EA-0076-C63D1A502489}"/>
          </ac:spMkLst>
        </pc:spChg>
        <pc:spChg chg="add mod">
          <ac:chgData name="Elton Nick Roy Rodriguez Dulanto" userId="db4a60c7-ba6d-40ef-bfea-67054b549a5a" providerId="ADAL" clId="{0A8A5C7E-39EB-451A-8610-601DF0DA5968}" dt="2022-09-29T04:56:07.732" v="2040" actId="1076"/>
          <ac:spMkLst>
            <pc:docMk/>
            <pc:sldMk cId="2379927347" sldId="269"/>
            <ac:spMk id="38" creationId="{A788D4B1-97A4-3B30-766F-EA332BA8F34F}"/>
          </ac:spMkLst>
        </pc:spChg>
        <pc:spChg chg="add mod">
          <ac:chgData name="Elton Nick Roy Rodriguez Dulanto" userId="db4a60c7-ba6d-40ef-bfea-67054b549a5a" providerId="ADAL" clId="{0A8A5C7E-39EB-451A-8610-601DF0DA5968}" dt="2022-09-29T04:56:07.732" v="2040" actId="1076"/>
          <ac:spMkLst>
            <pc:docMk/>
            <pc:sldMk cId="2379927347" sldId="269"/>
            <ac:spMk id="40" creationId="{04792E26-B23F-9461-14B5-9FE9CD77BFB1}"/>
          </ac:spMkLst>
        </pc:spChg>
        <pc:spChg chg="add mod">
          <ac:chgData name="Elton Nick Roy Rodriguez Dulanto" userId="db4a60c7-ba6d-40ef-bfea-67054b549a5a" providerId="ADAL" clId="{0A8A5C7E-39EB-451A-8610-601DF0DA5968}" dt="2022-09-29T04:56:07.732" v="2040" actId="1076"/>
          <ac:spMkLst>
            <pc:docMk/>
            <pc:sldMk cId="2379927347" sldId="269"/>
            <ac:spMk id="42" creationId="{38CF8E62-7A22-A768-9675-B84B5A40AA62}"/>
          </ac:spMkLst>
        </pc:spChg>
        <pc:spChg chg="add mod">
          <ac:chgData name="Elton Nick Roy Rodriguez Dulanto" userId="db4a60c7-ba6d-40ef-bfea-67054b549a5a" providerId="ADAL" clId="{0A8A5C7E-39EB-451A-8610-601DF0DA5968}" dt="2022-09-29T04:56:07.732" v="2040" actId="1076"/>
          <ac:spMkLst>
            <pc:docMk/>
            <pc:sldMk cId="2379927347" sldId="269"/>
            <ac:spMk id="44" creationId="{A403B64A-059E-3393-4FD8-2AC941AD9941}"/>
          </ac:spMkLst>
        </pc:spChg>
        <pc:spChg chg="del">
          <ac:chgData name="Elton Nick Roy Rodriguez Dulanto" userId="db4a60c7-ba6d-40ef-bfea-67054b549a5a" providerId="ADAL" clId="{0A8A5C7E-39EB-451A-8610-601DF0DA5968}" dt="2022-09-28T23:58:21.260" v="301" actId="478"/>
          <ac:spMkLst>
            <pc:docMk/>
            <pc:sldMk cId="2379927347" sldId="269"/>
            <ac:spMk id="46" creationId="{5B8D956E-4722-4FBB-A907-4CBD69884644}"/>
          </ac:spMkLst>
        </pc:spChg>
        <pc:grpChg chg="add mod">
          <ac:chgData name="Elton Nick Roy Rodriguez Dulanto" userId="db4a60c7-ba6d-40ef-bfea-67054b549a5a" providerId="ADAL" clId="{0A8A5C7E-39EB-451A-8610-601DF0DA5968}" dt="2022-09-29T04:56:22.837" v="2042" actId="14100"/>
          <ac:grpSpMkLst>
            <pc:docMk/>
            <pc:sldMk cId="2379927347" sldId="269"/>
            <ac:grpSpMk id="21" creationId="{96A8448C-614C-9FDC-383E-8F164AA9039E}"/>
          </ac:grpSpMkLst>
        </pc:grpChg>
        <pc:grpChg chg="add mod">
          <ac:chgData name="Elton Nick Roy Rodriguez Dulanto" userId="db4a60c7-ba6d-40ef-bfea-67054b549a5a" providerId="ADAL" clId="{0A8A5C7E-39EB-451A-8610-601DF0DA5968}" dt="2022-09-29T04:56:22.837" v="2042" actId="14100"/>
          <ac:grpSpMkLst>
            <pc:docMk/>
            <pc:sldMk cId="2379927347" sldId="269"/>
            <ac:grpSpMk id="22" creationId="{2067A1B3-E9D3-E716-271A-C50BC650620E}"/>
          </ac:grpSpMkLst>
        </pc:grpChg>
        <pc:grpChg chg="add mod">
          <ac:chgData name="Elton Nick Roy Rodriguez Dulanto" userId="db4a60c7-ba6d-40ef-bfea-67054b549a5a" providerId="ADAL" clId="{0A8A5C7E-39EB-451A-8610-601DF0DA5968}" dt="2022-09-29T04:56:22.837" v="2042" actId="14100"/>
          <ac:grpSpMkLst>
            <pc:docMk/>
            <pc:sldMk cId="2379927347" sldId="269"/>
            <ac:grpSpMk id="24" creationId="{1C1048FB-8FD1-9F52-045C-E426F00FBB24}"/>
          </ac:grpSpMkLst>
        </pc:grpChg>
        <pc:grpChg chg="add mod">
          <ac:chgData name="Elton Nick Roy Rodriguez Dulanto" userId="db4a60c7-ba6d-40ef-bfea-67054b549a5a" providerId="ADAL" clId="{0A8A5C7E-39EB-451A-8610-601DF0DA5968}" dt="2022-09-29T04:56:22.837" v="2042" actId="14100"/>
          <ac:grpSpMkLst>
            <pc:docMk/>
            <pc:sldMk cId="2379927347" sldId="269"/>
            <ac:grpSpMk id="25" creationId="{A13799A8-1D9F-DCB2-7F38-5611A0D0E1FD}"/>
          </ac:grpSpMkLst>
        </pc:grpChg>
        <pc:grpChg chg="add mod">
          <ac:chgData name="Elton Nick Roy Rodriguez Dulanto" userId="db4a60c7-ba6d-40ef-bfea-67054b549a5a" providerId="ADAL" clId="{0A8A5C7E-39EB-451A-8610-601DF0DA5968}" dt="2022-09-29T04:56:07.732" v="2040" actId="1076"/>
          <ac:grpSpMkLst>
            <pc:docMk/>
            <pc:sldMk cId="2379927347" sldId="269"/>
            <ac:grpSpMk id="30" creationId="{A61ACFFA-E341-EB02-47AA-1C1225F4AE57}"/>
          </ac:grpSpMkLst>
        </pc:grpChg>
        <pc:grpChg chg="add mod">
          <ac:chgData name="Elton Nick Roy Rodriguez Dulanto" userId="db4a60c7-ba6d-40ef-bfea-67054b549a5a" providerId="ADAL" clId="{0A8A5C7E-39EB-451A-8610-601DF0DA5968}" dt="2022-09-29T04:56:07.732" v="2040" actId="1076"/>
          <ac:grpSpMkLst>
            <pc:docMk/>
            <pc:sldMk cId="2379927347" sldId="269"/>
            <ac:grpSpMk id="47" creationId="{82CE12EB-EDB9-EA98-75D5-48E6210BCEAD}"/>
          </ac:grpSpMkLst>
        </pc:grpChg>
        <pc:grpChg chg="add mod">
          <ac:chgData name="Elton Nick Roy Rodriguez Dulanto" userId="db4a60c7-ba6d-40ef-bfea-67054b549a5a" providerId="ADAL" clId="{0A8A5C7E-39EB-451A-8610-601DF0DA5968}" dt="2022-09-29T04:56:07.732" v="2040" actId="1076"/>
          <ac:grpSpMkLst>
            <pc:docMk/>
            <pc:sldMk cId="2379927347" sldId="269"/>
            <ac:grpSpMk id="48" creationId="{F263C4C0-4C5E-994A-D0C9-39E02F5E1A75}"/>
          </ac:grpSpMkLst>
        </pc:grpChg>
        <pc:grpChg chg="add mod">
          <ac:chgData name="Elton Nick Roy Rodriguez Dulanto" userId="db4a60c7-ba6d-40ef-bfea-67054b549a5a" providerId="ADAL" clId="{0A8A5C7E-39EB-451A-8610-601DF0DA5968}" dt="2022-09-29T04:56:07.732" v="2040" actId="1076"/>
          <ac:grpSpMkLst>
            <pc:docMk/>
            <pc:sldMk cId="2379927347" sldId="269"/>
            <ac:grpSpMk id="49" creationId="{763E7E53-B94C-9C0D-7D44-C5CF5A62343C}"/>
          </ac:grpSpMkLst>
        </pc:grpChg>
        <pc:grpChg chg="add mod">
          <ac:chgData name="Elton Nick Roy Rodriguez Dulanto" userId="db4a60c7-ba6d-40ef-bfea-67054b549a5a" providerId="ADAL" clId="{0A8A5C7E-39EB-451A-8610-601DF0DA5968}" dt="2022-09-29T04:56:07.732" v="2040" actId="1076"/>
          <ac:grpSpMkLst>
            <pc:docMk/>
            <pc:sldMk cId="2379927347" sldId="269"/>
            <ac:grpSpMk id="50" creationId="{1DF04D30-C2D2-6231-83F8-8CBF4BC93F18}"/>
          </ac:grpSpMkLst>
        </pc:grpChg>
        <pc:grpChg chg="add mod">
          <ac:chgData name="Elton Nick Roy Rodriguez Dulanto" userId="db4a60c7-ba6d-40ef-bfea-67054b549a5a" providerId="ADAL" clId="{0A8A5C7E-39EB-451A-8610-601DF0DA5968}" dt="2022-09-29T04:56:07.732" v="2040" actId="1076"/>
          <ac:grpSpMkLst>
            <pc:docMk/>
            <pc:sldMk cId="2379927347" sldId="269"/>
            <ac:grpSpMk id="51" creationId="{E78EBDF3-0789-F776-E283-4CD66B921EC9}"/>
          </ac:grpSpMkLst>
        </pc:grpChg>
        <pc:picChg chg="add del mod">
          <ac:chgData name="Elton Nick Roy Rodriguez Dulanto" userId="db4a60c7-ba6d-40ef-bfea-67054b549a5a" providerId="ADAL" clId="{0A8A5C7E-39EB-451A-8610-601DF0DA5968}" dt="2022-09-28T23:58:29.041" v="306"/>
          <ac:picMkLst>
            <pc:docMk/>
            <pc:sldMk cId="2379927347" sldId="269"/>
            <ac:picMk id="4" creationId="{A543E5F6-9FE7-5A76-63E9-84B4A5E69867}"/>
          </ac:picMkLst>
        </pc:picChg>
        <pc:picChg chg="add del mod">
          <ac:chgData name="Elton Nick Roy Rodriguez Dulanto" userId="db4a60c7-ba6d-40ef-bfea-67054b549a5a" providerId="ADAL" clId="{0A8A5C7E-39EB-451A-8610-601DF0DA5968}" dt="2022-09-28T23:58:29.041" v="306"/>
          <ac:picMkLst>
            <pc:docMk/>
            <pc:sldMk cId="2379927347" sldId="269"/>
            <ac:picMk id="7" creationId="{C820D68D-B0A5-23C4-000B-51DFDDEAFBF3}"/>
          </ac:picMkLst>
        </pc:picChg>
        <pc:picChg chg="add del mod">
          <ac:chgData name="Elton Nick Roy Rodriguez Dulanto" userId="db4a60c7-ba6d-40ef-bfea-67054b549a5a" providerId="ADAL" clId="{0A8A5C7E-39EB-451A-8610-601DF0DA5968}" dt="2022-09-28T23:58:29.041" v="306"/>
          <ac:picMkLst>
            <pc:docMk/>
            <pc:sldMk cId="2379927347" sldId="269"/>
            <ac:picMk id="8" creationId="{5468D165-935D-D646-977A-BBE47B9D2D50}"/>
          </ac:picMkLst>
        </pc:picChg>
        <pc:picChg chg="add del mod">
          <ac:chgData name="Elton Nick Roy Rodriguez Dulanto" userId="db4a60c7-ba6d-40ef-bfea-67054b549a5a" providerId="ADAL" clId="{0A8A5C7E-39EB-451A-8610-601DF0DA5968}" dt="2022-09-29T00:04:07.626" v="711" actId="478"/>
          <ac:picMkLst>
            <pc:docMk/>
            <pc:sldMk cId="2379927347" sldId="269"/>
            <ac:picMk id="11" creationId="{7CA390F7-1B0D-BE15-5BB3-406770881AA3}"/>
          </ac:picMkLst>
        </pc:picChg>
        <pc:picChg chg="add del mod">
          <ac:chgData name="Elton Nick Roy Rodriguez Dulanto" userId="db4a60c7-ba6d-40ef-bfea-67054b549a5a" providerId="ADAL" clId="{0A8A5C7E-39EB-451A-8610-601DF0DA5968}" dt="2022-09-29T00:05:05.074" v="720" actId="478"/>
          <ac:picMkLst>
            <pc:docMk/>
            <pc:sldMk cId="2379927347" sldId="269"/>
            <ac:picMk id="14" creationId="{E1E087E4-EE00-7797-9E74-65E7C095A3A3}"/>
          </ac:picMkLst>
        </pc:picChg>
        <pc:picChg chg="add mod">
          <ac:chgData name="Elton Nick Roy Rodriguez Dulanto" userId="db4a60c7-ba6d-40ef-bfea-67054b549a5a" providerId="ADAL" clId="{0A8A5C7E-39EB-451A-8610-601DF0DA5968}" dt="2022-09-29T00:05:34.180" v="723" actId="1035"/>
          <ac:picMkLst>
            <pc:docMk/>
            <pc:sldMk cId="2379927347" sldId="269"/>
            <ac:picMk id="15" creationId="{7DB21CD6-A991-7A52-D3AE-C0535FF90EF5}"/>
          </ac:picMkLst>
        </pc:picChg>
        <pc:picChg chg="del">
          <ac:chgData name="Elton Nick Roy Rodriguez Dulanto" userId="db4a60c7-ba6d-40ef-bfea-67054b549a5a" providerId="ADAL" clId="{0A8A5C7E-39EB-451A-8610-601DF0DA5968}" dt="2022-09-28T23:58:18.508" v="300" actId="478"/>
          <ac:picMkLst>
            <pc:docMk/>
            <pc:sldMk cId="2379927347" sldId="269"/>
            <ac:picMk id="24" creationId="{D453CFCD-4CE1-4D60-B6A8-0C11B997C5DB}"/>
          </ac:picMkLst>
        </pc:picChg>
        <pc:picChg chg="add mod ord modCrop">
          <ac:chgData name="Elton Nick Roy Rodriguez Dulanto" userId="db4a60c7-ba6d-40ef-bfea-67054b549a5a" providerId="ADAL" clId="{0A8A5C7E-39EB-451A-8610-601DF0DA5968}" dt="2022-09-29T03:09:41.983" v="1651" actId="732"/>
          <ac:picMkLst>
            <pc:docMk/>
            <pc:sldMk cId="2379927347" sldId="269"/>
            <ac:picMk id="28" creationId="{8067F935-BA5C-91E7-CF2A-F1737E47CF9E}"/>
          </ac:picMkLst>
        </pc:picChg>
        <pc:picChg chg="del">
          <ac:chgData name="Elton Nick Roy Rodriguez Dulanto" userId="db4a60c7-ba6d-40ef-bfea-67054b549a5a" providerId="ADAL" clId="{0A8A5C7E-39EB-451A-8610-601DF0DA5968}" dt="2022-09-28T23:58:21.260" v="301" actId="478"/>
          <ac:picMkLst>
            <pc:docMk/>
            <pc:sldMk cId="2379927347" sldId="269"/>
            <ac:picMk id="29" creationId="{8C5796A8-3779-45E0-B19C-58CA3FF728A5}"/>
          </ac:picMkLst>
        </pc:picChg>
        <pc:picChg chg="del">
          <ac:chgData name="Elton Nick Roy Rodriguez Dulanto" userId="db4a60c7-ba6d-40ef-bfea-67054b549a5a" providerId="ADAL" clId="{0A8A5C7E-39EB-451A-8610-601DF0DA5968}" dt="2022-09-28T23:58:21.260" v="301" actId="478"/>
          <ac:picMkLst>
            <pc:docMk/>
            <pc:sldMk cId="2379927347" sldId="269"/>
            <ac:picMk id="31" creationId="{5B5602F5-553B-4119-87E8-391F84E3F274}"/>
          </ac:picMkLst>
        </pc:picChg>
        <pc:picChg chg="mod">
          <ac:chgData name="Elton Nick Roy Rodriguez Dulanto" userId="db4a60c7-ba6d-40ef-bfea-67054b549a5a" providerId="ADAL" clId="{0A8A5C7E-39EB-451A-8610-601DF0DA5968}" dt="2022-09-29T04:56:07.732" v="2040" actId="1076"/>
          <ac:picMkLst>
            <pc:docMk/>
            <pc:sldMk cId="2379927347" sldId="269"/>
            <ac:picMk id="32" creationId="{BBA8889C-B842-1256-B4C8-04A450A5D4E8}"/>
          </ac:picMkLst>
        </pc:picChg>
        <pc:picChg chg="mod">
          <ac:chgData name="Elton Nick Roy Rodriguez Dulanto" userId="db4a60c7-ba6d-40ef-bfea-67054b549a5a" providerId="ADAL" clId="{0A8A5C7E-39EB-451A-8610-601DF0DA5968}" dt="2022-09-29T04:56:07.732" v="2040" actId="1076"/>
          <ac:picMkLst>
            <pc:docMk/>
            <pc:sldMk cId="2379927347" sldId="269"/>
            <ac:picMk id="33" creationId="{D0314EB1-D6FC-1948-533C-55AAE1CD181A}"/>
          </ac:picMkLst>
        </pc:picChg>
        <pc:picChg chg="mod">
          <ac:chgData name="Elton Nick Roy Rodriguez Dulanto" userId="db4a60c7-ba6d-40ef-bfea-67054b549a5a" providerId="ADAL" clId="{0A8A5C7E-39EB-451A-8610-601DF0DA5968}" dt="2022-09-29T04:56:07.732" v="2040" actId="1076"/>
          <ac:picMkLst>
            <pc:docMk/>
            <pc:sldMk cId="2379927347" sldId="269"/>
            <ac:picMk id="34" creationId="{A07F1533-C533-D328-E6B3-E957FCCB1E02}"/>
          </ac:picMkLst>
        </pc:picChg>
        <pc:picChg chg="add mod">
          <ac:chgData name="Elton Nick Roy Rodriguez Dulanto" userId="db4a60c7-ba6d-40ef-bfea-67054b549a5a" providerId="ADAL" clId="{0A8A5C7E-39EB-451A-8610-601DF0DA5968}" dt="2022-09-29T04:56:07.732" v="2040" actId="1076"/>
          <ac:picMkLst>
            <pc:docMk/>
            <pc:sldMk cId="2379927347" sldId="269"/>
            <ac:picMk id="37" creationId="{826372A1-2B07-6022-DCF9-0900C6C154C4}"/>
          </ac:picMkLst>
        </pc:picChg>
        <pc:picChg chg="add mod">
          <ac:chgData name="Elton Nick Roy Rodriguez Dulanto" userId="db4a60c7-ba6d-40ef-bfea-67054b549a5a" providerId="ADAL" clId="{0A8A5C7E-39EB-451A-8610-601DF0DA5968}" dt="2022-09-29T04:56:07.732" v="2040" actId="1076"/>
          <ac:picMkLst>
            <pc:docMk/>
            <pc:sldMk cId="2379927347" sldId="269"/>
            <ac:picMk id="39" creationId="{2C2CB174-D9A6-9528-3F52-B3B87010654B}"/>
          </ac:picMkLst>
        </pc:picChg>
        <pc:picChg chg="add mod">
          <ac:chgData name="Elton Nick Roy Rodriguez Dulanto" userId="db4a60c7-ba6d-40ef-bfea-67054b549a5a" providerId="ADAL" clId="{0A8A5C7E-39EB-451A-8610-601DF0DA5968}" dt="2022-09-29T04:56:07.732" v="2040" actId="1076"/>
          <ac:picMkLst>
            <pc:docMk/>
            <pc:sldMk cId="2379927347" sldId="269"/>
            <ac:picMk id="41" creationId="{00B9370E-E971-0782-8A50-6AF09A7C57D0}"/>
          </ac:picMkLst>
        </pc:picChg>
        <pc:picChg chg="add mod">
          <ac:chgData name="Elton Nick Roy Rodriguez Dulanto" userId="db4a60c7-ba6d-40ef-bfea-67054b549a5a" providerId="ADAL" clId="{0A8A5C7E-39EB-451A-8610-601DF0DA5968}" dt="2022-09-29T04:56:07.732" v="2040" actId="1076"/>
          <ac:picMkLst>
            <pc:docMk/>
            <pc:sldMk cId="2379927347" sldId="269"/>
            <ac:picMk id="43" creationId="{86FB1C2C-1D7E-C7AF-C6DA-2A24FAA8F9C7}"/>
          </ac:picMkLst>
        </pc:picChg>
        <pc:picChg chg="add mod">
          <ac:chgData name="Elton Nick Roy Rodriguez Dulanto" userId="db4a60c7-ba6d-40ef-bfea-67054b549a5a" providerId="ADAL" clId="{0A8A5C7E-39EB-451A-8610-601DF0DA5968}" dt="2022-09-29T04:56:07.732" v="2040" actId="1076"/>
          <ac:picMkLst>
            <pc:docMk/>
            <pc:sldMk cId="2379927347" sldId="269"/>
            <ac:picMk id="45" creationId="{D94DD658-06F1-FDC0-277F-1FA1A221A7CA}"/>
          </ac:picMkLst>
        </pc:picChg>
        <pc:cxnChg chg="add del mod">
          <ac:chgData name="Elton Nick Roy Rodriguez Dulanto" userId="db4a60c7-ba6d-40ef-bfea-67054b549a5a" providerId="ADAL" clId="{0A8A5C7E-39EB-451A-8610-601DF0DA5968}" dt="2022-09-28T23:58:29.041" v="306"/>
          <ac:cxnSpMkLst>
            <pc:docMk/>
            <pc:sldMk cId="2379927347" sldId="269"/>
            <ac:cxnSpMk id="5" creationId="{F81CC9DF-4C4A-2BA9-D9D0-57C3CB3C7C42}"/>
          </ac:cxnSpMkLst>
        </pc:cxnChg>
        <pc:cxnChg chg="add del mod">
          <ac:chgData name="Elton Nick Roy Rodriguez Dulanto" userId="db4a60c7-ba6d-40ef-bfea-67054b549a5a" providerId="ADAL" clId="{0A8A5C7E-39EB-451A-8610-601DF0DA5968}" dt="2022-09-28T23:58:29.041" v="306"/>
          <ac:cxnSpMkLst>
            <pc:docMk/>
            <pc:sldMk cId="2379927347" sldId="269"/>
            <ac:cxnSpMk id="6" creationId="{6BEC3C6D-5F26-B97F-C2A8-4A07AD097B14}"/>
          </ac:cxnSpMkLst>
        </pc:cxnChg>
        <pc:cxnChg chg="add del mod">
          <ac:chgData name="Elton Nick Roy Rodriguez Dulanto" userId="db4a60c7-ba6d-40ef-bfea-67054b549a5a" providerId="ADAL" clId="{0A8A5C7E-39EB-451A-8610-601DF0DA5968}" dt="2022-09-29T00:01:12.187" v="527" actId="478"/>
          <ac:cxnSpMkLst>
            <pc:docMk/>
            <pc:sldMk cId="2379927347" sldId="269"/>
            <ac:cxnSpMk id="12" creationId="{2006E6D1-A249-8AC8-AE1A-5388026672E1}"/>
          </ac:cxnSpMkLst>
        </pc:cxnChg>
        <pc:cxnChg chg="add del mod">
          <ac:chgData name="Elton Nick Roy Rodriguez Dulanto" userId="db4a60c7-ba6d-40ef-bfea-67054b549a5a" providerId="ADAL" clId="{0A8A5C7E-39EB-451A-8610-601DF0DA5968}" dt="2022-09-29T00:01:12.187" v="527" actId="478"/>
          <ac:cxnSpMkLst>
            <pc:docMk/>
            <pc:sldMk cId="2379927347" sldId="269"/>
            <ac:cxnSpMk id="13" creationId="{D9DBFC77-EDE4-1218-C658-963E515ABFF2}"/>
          </ac:cxnSpMkLst>
        </pc:cxnChg>
        <pc:cxnChg chg="add del mod">
          <ac:chgData name="Elton Nick Roy Rodriguez Dulanto" userId="db4a60c7-ba6d-40ef-bfea-67054b549a5a" providerId="ADAL" clId="{0A8A5C7E-39EB-451A-8610-601DF0DA5968}" dt="2022-09-29T03:09:46.206" v="1653" actId="478"/>
          <ac:cxnSpMkLst>
            <pc:docMk/>
            <pc:sldMk cId="2379927347" sldId="269"/>
            <ac:cxnSpMk id="21" creationId="{78DFF4E4-A846-1123-3F7E-A694FCD4C123}"/>
          </ac:cxnSpMkLst>
        </pc:cxnChg>
        <pc:cxnChg chg="add del mod">
          <ac:chgData name="Elton Nick Roy Rodriguez Dulanto" userId="db4a60c7-ba6d-40ef-bfea-67054b549a5a" providerId="ADAL" clId="{0A8A5C7E-39EB-451A-8610-601DF0DA5968}" dt="2022-09-29T03:09:44.885" v="1652" actId="478"/>
          <ac:cxnSpMkLst>
            <pc:docMk/>
            <pc:sldMk cId="2379927347" sldId="269"/>
            <ac:cxnSpMk id="22" creationId="{8B565006-0422-853C-B671-3371F4C5C9CC}"/>
          </ac:cxnSpMkLst>
        </pc:cxnChg>
        <pc:cxnChg chg="add mod">
          <ac:chgData name="Elton Nick Roy Rodriguez Dulanto" userId="db4a60c7-ba6d-40ef-bfea-67054b549a5a" providerId="ADAL" clId="{0A8A5C7E-39EB-451A-8610-601DF0DA5968}" dt="2022-09-29T00:01:23.141" v="529" actId="1076"/>
          <ac:cxnSpMkLst>
            <pc:docMk/>
            <pc:sldMk cId="2379927347" sldId="269"/>
            <ac:cxnSpMk id="23" creationId="{106B7A92-80ED-AD71-C0F3-B50A2528DE43}"/>
          </ac:cxnSpMkLst>
        </pc:cxnChg>
        <pc:cxnChg chg="del">
          <ac:chgData name="Elton Nick Roy Rodriguez Dulanto" userId="db4a60c7-ba6d-40ef-bfea-67054b549a5a" providerId="ADAL" clId="{0A8A5C7E-39EB-451A-8610-601DF0DA5968}" dt="2022-09-28T23:58:21.260" v="301" actId="478"/>
          <ac:cxnSpMkLst>
            <pc:docMk/>
            <pc:sldMk cId="2379927347" sldId="269"/>
            <ac:cxnSpMk id="25" creationId="{EA383679-6ED8-42BD-8B98-68DBACEBDECE}"/>
          </ac:cxnSpMkLst>
        </pc:cxnChg>
        <pc:cxnChg chg="add mod">
          <ac:chgData name="Elton Nick Roy Rodriguez Dulanto" userId="db4a60c7-ba6d-40ef-bfea-67054b549a5a" providerId="ADAL" clId="{0A8A5C7E-39EB-451A-8610-601DF0DA5968}" dt="2022-09-29T00:01:23.141" v="529" actId="1076"/>
          <ac:cxnSpMkLst>
            <pc:docMk/>
            <pc:sldMk cId="2379927347" sldId="269"/>
            <ac:cxnSpMk id="26" creationId="{D1332802-1D6A-E9D9-0199-FFCCFF94100D}"/>
          </ac:cxnSpMkLst>
        </pc:cxnChg>
        <pc:cxnChg chg="del">
          <ac:chgData name="Elton Nick Roy Rodriguez Dulanto" userId="db4a60c7-ba6d-40ef-bfea-67054b549a5a" providerId="ADAL" clId="{0A8A5C7E-39EB-451A-8610-601DF0DA5968}" dt="2022-09-28T23:58:21.260" v="301" actId="478"/>
          <ac:cxnSpMkLst>
            <pc:docMk/>
            <pc:sldMk cId="2379927347" sldId="269"/>
            <ac:cxnSpMk id="27" creationId="{1F4E1DB2-F39A-4856-9854-33326F87AF7C}"/>
          </ac:cxnSpMkLst>
        </pc:cxnChg>
      </pc:sldChg>
      <pc:sldChg chg="delSp modSp add del mod ord">
        <pc:chgData name="Elton Nick Roy Rodriguez Dulanto" userId="db4a60c7-ba6d-40ef-bfea-67054b549a5a" providerId="ADAL" clId="{0A8A5C7E-39EB-451A-8610-601DF0DA5968}" dt="2022-09-28T23:54:13.281" v="197" actId="47"/>
        <pc:sldMkLst>
          <pc:docMk/>
          <pc:sldMk cId="3205524041" sldId="269"/>
        </pc:sldMkLst>
        <pc:spChg chg="del mod">
          <ac:chgData name="Elton Nick Roy Rodriguez Dulanto" userId="db4a60c7-ba6d-40ef-bfea-67054b549a5a" providerId="ADAL" clId="{0A8A5C7E-39EB-451A-8610-601DF0DA5968}" dt="2022-09-28T23:53:42.966" v="157" actId="21"/>
          <ac:spMkLst>
            <pc:docMk/>
            <pc:sldMk cId="3205524041" sldId="269"/>
            <ac:spMk id="2" creationId="{0A190338-92A9-3521-9C00-FCC452FD7B53}"/>
          </ac:spMkLst>
        </pc:spChg>
        <pc:spChg chg="del">
          <ac:chgData name="Elton Nick Roy Rodriguez Dulanto" userId="db4a60c7-ba6d-40ef-bfea-67054b549a5a" providerId="ADAL" clId="{0A8A5C7E-39EB-451A-8610-601DF0DA5968}" dt="2022-09-28T23:53:42.966" v="157" actId="21"/>
          <ac:spMkLst>
            <pc:docMk/>
            <pc:sldMk cId="3205524041" sldId="269"/>
            <ac:spMk id="3" creationId="{1E60F7E5-B416-48FA-A8AA-74AABFE938DA}"/>
          </ac:spMkLst>
        </pc:spChg>
        <pc:spChg chg="del mod">
          <ac:chgData name="Elton Nick Roy Rodriguez Dulanto" userId="db4a60c7-ba6d-40ef-bfea-67054b549a5a" providerId="ADAL" clId="{0A8A5C7E-39EB-451A-8610-601DF0DA5968}" dt="2022-09-28T23:50:00.795" v="108" actId="478"/>
          <ac:spMkLst>
            <pc:docMk/>
            <pc:sldMk cId="3205524041" sldId="269"/>
            <ac:spMk id="46" creationId="{5B8D956E-4722-4FBB-A907-4CBD69884644}"/>
          </ac:spMkLst>
        </pc:spChg>
        <pc:picChg chg="del">
          <ac:chgData name="Elton Nick Roy Rodriguez Dulanto" userId="db4a60c7-ba6d-40ef-bfea-67054b549a5a" providerId="ADAL" clId="{0A8A5C7E-39EB-451A-8610-601DF0DA5968}" dt="2022-09-28T23:53:42.966" v="157" actId="21"/>
          <ac:picMkLst>
            <pc:docMk/>
            <pc:sldMk cId="3205524041" sldId="269"/>
            <ac:picMk id="24" creationId="{D453CFCD-4CE1-4D60-B6A8-0C11B997C5DB}"/>
          </ac:picMkLst>
        </pc:picChg>
        <pc:picChg chg="del">
          <ac:chgData name="Elton Nick Roy Rodriguez Dulanto" userId="db4a60c7-ba6d-40ef-bfea-67054b549a5a" providerId="ADAL" clId="{0A8A5C7E-39EB-451A-8610-601DF0DA5968}" dt="2022-09-28T23:53:42.966" v="157" actId="21"/>
          <ac:picMkLst>
            <pc:docMk/>
            <pc:sldMk cId="3205524041" sldId="269"/>
            <ac:picMk id="29" creationId="{8C5796A8-3779-45E0-B19C-58CA3FF728A5}"/>
          </ac:picMkLst>
        </pc:picChg>
        <pc:picChg chg="del mod">
          <ac:chgData name="Elton Nick Roy Rodriguez Dulanto" userId="db4a60c7-ba6d-40ef-bfea-67054b549a5a" providerId="ADAL" clId="{0A8A5C7E-39EB-451A-8610-601DF0DA5968}" dt="2022-09-28T23:53:42.966" v="157" actId="21"/>
          <ac:picMkLst>
            <pc:docMk/>
            <pc:sldMk cId="3205524041" sldId="269"/>
            <ac:picMk id="31" creationId="{5B5602F5-553B-4119-87E8-391F84E3F274}"/>
          </ac:picMkLst>
        </pc:picChg>
        <pc:cxnChg chg="del">
          <ac:chgData name="Elton Nick Roy Rodriguez Dulanto" userId="db4a60c7-ba6d-40ef-bfea-67054b549a5a" providerId="ADAL" clId="{0A8A5C7E-39EB-451A-8610-601DF0DA5968}" dt="2022-09-28T23:53:42.966" v="157" actId="21"/>
          <ac:cxnSpMkLst>
            <pc:docMk/>
            <pc:sldMk cId="3205524041" sldId="269"/>
            <ac:cxnSpMk id="25" creationId="{EA383679-6ED8-42BD-8B98-68DBACEBDECE}"/>
          </ac:cxnSpMkLst>
        </pc:cxnChg>
        <pc:cxnChg chg="del">
          <ac:chgData name="Elton Nick Roy Rodriguez Dulanto" userId="db4a60c7-ba6d-40ef-bfea-67054b549a5a" providerId="ADAL" clId="{0A8A5C7E-39EB-451A-8610-601DF0DA5968}" dt="2022-09-28T23:53:42.966" v="157" actId="21"/>
          <ac:cxnSpMkLst>
            <pc:docMk/>
            <pc:sldMk cId="3205524041" sldId="269"/>
            <ac:cxnSpMk id="27" creationId="{1F4E1DB2-F39A-4856-9854-33326F87AF7C}"/>
          </ac:cxnSpMkLst>
        </pc:cxnChg>
      </pc:sldChg>
      <pc:sldChg chg="add del setBg">
        <pc:chgData name="Elton Nick Roy Rodriguez Dulanto" userId="db4a60c7-ba6d-40ef-bfea-67054b549a5a" providerId="ADAL" clId="{0A8A5C7E-39EB-451A-8610-601DF0DA5968}" dt="2022-09-28T23:57:42.770" v="266"/>
        <pc:sldMkLst>
          <pc:docMk/>
          <pc:sldMk cId="4147645399" sldId="269"/>
        </pc:sldMkLst>
      </pc:sldChg>
      <pc:sldChg chg="addSp delSp modSp new del mod modAnim">
        <pc:chgData name="Elton Nick Roy Rodriguez Dulanto" userId="db4a60c7-ba6d-40ef-bfea-67054b549a5a" providerId="ADAL" clId="{0A8A5C7E-39EB-451A-8610-601DF0DA5968}" dt="2022-09-29T03:21:42.916" v="1682" actId="47"/>
        <pc:sldMkLst>
          <pc:docMk/>
          <pc:sldMk cId="1065984032" sldId="270"/>
        </pc:sldMkLst>
        <pc:spChg chg="del">
          <ac:chgData name="Elton Nick Roy Rodriguez Dulanto" userId="db4a60c7-ba6d-40ef-bfea-67054b549a5a" providerId="ADAL" clId="{0A8A5C7E-39EB-451A-8610-601DF0DA5968}" dt="2022-09-29T02:22:52.900" v="961" actId="478"/>
          <ac:spMkLst>
            <pc:docMk/>
            <pc:sldMk cId="1065984032" sldId="270"/>
            <ac:spMk id="2" creationId="{1E5939CD-C7C5-8B21-89CD-ED01D0F656C5}"/>
          </ac:spMkLst>
        </pc:spChg>
        <pc:spChg chg="del">
          <ac:chgData name="Elton Nick Roy Rodriguez Dulanto" userId="db4a60c7-ba6d-40ef-bfea-67054b549a5a" providerId="ADAL" clId="{0A8A5C7E-39EB-451A-8610-601DF0DA5968}" dt="2022-09-29T02:22:52.900" v="961" actId="478"/>
          <ac:spMkLst>
            <pc:docMk/>
            <pc:sldMk cId="1065984032" sldId="270"/>
            <ac:spMk id="3" creationId="{33C1AC9D-287A-0D94-71EA-99ACCC750157}"/>
          </ac:spMkLst>
        </pc:spChg>
        <pc:spChg chg="del mod topLvl">
          <ac:chgData name="Elton Nick Roy Rodriguez Dulanto" userId="db4a60c7-ba6d-40ef-bfea-67054b549a5a" providerId="ADAL" clId="{0A8A5C7E-39EB-451A-8610-601DF0DA5968}" dt="2022-09-29T03:05:27.573" v="1612" actId="21"/>
          <ac:spMkLst>
            <pc:docMk/>
            <pc:sldMk cId="1065984032" sldId="270"/>
            <ac:spMk id="10" creationId="{83A5D664-F8F4-E267-3C06-22789F4A6E44}"/>
          </ac:spMkLst>
        </pc:spChg>
        <pc:spChg chg="del mod topLvl">
          <ac:chgData name="Elton Nick Roy Rodriguez Dulanto" userId="db4a60c7-ba6d-40ef-bfea-67054b549a5a" providerId="ADAL" clId="{0A8A5C7E-39EB-451A-8610-601DF0DA5968}" dt="2022-09-29T03:03:36.300" v="1584" actId="478"/>
          <ac:spMkLst>
            <pc:docMk/>
            <pc:sldMk cId="1065984032" sldId="270"/>
            <ac:spMk id="12" creationId="{6118F931-8A81-5945-B82B-96DF9DA183B5}"/>
          </ac:spMkLst>
        </pc:spChg>
        <pc:spChg chg="del mod topLvl">
          <ac:chgData name="Elton Nick Roy Rodriguez Dulanto" userId="db4a60c7-ba6d-40ef-bfea-67054b549a5a" providerId="ADAL" clId="{0A8A5C7E-39EB-451A-8610-601DF0DA5968}" dt="2022-09-29T03:03:36.300" v="1584" actId="478"/>
          <ac:spMkLst>
            <pc:docMk/>
            <pc:sldMk cId="1065984032" sldId="270"/>
            <ac:spMk id="13" creationId="{B8C1ACA7-072B-4ABA-2DFA-442F77C33D10}"/>
          </ac:spMkLst>
        </pc:spChg>
        <pc:spChg chg="del mod topLvl">
          <ac:chgData name="Elton Nick Roy Rodriguez Dulanto" userId="db4a60c7-ba6d-40ef-bfea-67054b549a5a" providerId="ADAL" clId="{0A8A5C7E-39EB-451A-8610-601DF0DA5968}" dt="2022-09-29T03:05:27.573" v="1612" actId="21"/>
          <ac:spMkLst>
            <pc:docMk/>
            <pc:sldMk cId="1065984032" sldId="270"/>
            <ac:spMk id="15" creationId="{C04284FB-B345-57B6-6CB0-03E4FDF32759}"/>
          </ac:spMkLst>
        </pc:spChg>
        <pc:spChg chg="del mod">
          <ac:chgData name="Elton Nick Roy Rodriguez Dulanto" userId="db4a60c7-ba6d-40ef-bfea-67054b549a5a" providerId="ADAL" clId="{0A8A5C7E-39EB-451A-8610-601DF0DA5968}" dt="2022-09-29T03:03:38.909" v="1585" actId="478"/>
          <ac:spMkLst>
            <pc:docMk/>
            <pc:sldMk cId="1065984032" sldId="270"/>
            <ac:spMk id="18" creationId="{40051BBF-3566-88BC-6E4E-FF6ED42919C3}"/>
          </ac:spMkLst>
        </pc:spChg>
        <pc:spChg chg="del mod">
          <ac:chgData name="Elton Nick Roy Rodriguez Dulanto" userId="db4a60c7-ba6d-40ef-bfea-67054b549a5a" providerId="ADAL" clId="{0A8A5C7E-39EB-451A-8610-601DF0DA5968}" dt="2022-09-29T03:03:40.292" v="1586" actId="478"/>
          <ac:spMkLst>
            <pc:docMk/>
            <pc:sldMk cId="1065984032" sldId="270"/>
            <ac:spMk id="19" creationId="{9000D8EC-E719-AAC2-E537-5AA8FD6B8B2C}"/>
          </ac:spMkLst>
        </pc:spChg>
        <pc:spChg chg="del mod topLvl">
          <ac:chgData name="Elton Nick Roy Rodriguez Dulanto" userId="db4a60c7-ba6d-40ef-bfea-67054b549a5a" providerId="ADAL" clId="{0A8A5C7E-39EB-451A-8610-601DF0DA5968}" dt="2022-09-29T03:05:27.573" v="1612" actId="21"/>
          <ac:spMkLst>
            <pc:docMk/>
            <pc:sldMk cId="1065984032" sldId="270"/>
            <ac:spMk id="21" creationId="{9D4BA208-088B-36D3-5A38-90B2615664D4}"/>
          </ac:spMkLst>
        </pc:spChg>
        <pc:spChg chg="del mod">
          <ac:chgData name="Elton Nick Roy Rodriguez Dulanto" userId="db4a60c7-ba6d-40ef-bfea-67054b549a5a" providerId="ADAL" clId="{0A8A5C7E-39EB-451A-8610-601DF0DA5968}" dt="2022-09-29T03:03:42.077" v="1587" actId="478"/>
          <ac:spMkLst>
            <pc:docMk/>
            <pc:sldMk cId="1065984032" sldId="270"/>
            <ac:spMk id="24" creationId="{ACA74470-1669-E18A-263D-92F0C381EBD8}"/>
          </ac:spMkLst>
        </pc:spChg>
        <pc:spChg chg="del mod">
          <ac:chgData name="Elton Nick Roy Rodriguez Dulanto" userId="db4a60c7-ba6d-40ef-bfea-67054b549a5a" providerId="ADAL" clId="{0A8A5C7E-39EB-451A-8610-601DF0DA5968}" dt="2022-09-29T03:03:43.420" v="1588" actId="478"/>
          <ac:spMkLst>
            <pc:docMk/>
            <pc:sldMk cId="1065984032" sldId="270"/>
            <ac:spMk id="25" creationId="{6ABF5500-57B4-0170-28CE-0F4E83239F4F}"/>
          </ac:spMkLst>
        </pc:spChg>
        <pc:spChg chg="del mod topLvl">
          <ac:chgData name="Elton Nick Roy Rodriguez Dulanto" userId="db4a60c7-ba6d-40ef-bfea-67054b549a5a" providerId="ADAL" clId="{0A8A5C7E-39EB-451A-8610-601DF0DA5968}" dt="2022-09-29T03:05:27.573" v="1612" actId="21"/>
          <ac:spMkLst>
            <pc:docMk/>
            <pc:sldMk cId="1065984032" sldId="270"/>
            <ac:spMk id="27" creationId="{5ED230D2-F32E-A5A3-4DF9-9261ED5A7068}"/>
          </ac:spMkLst>
        </pc:spChg>
        <pc:spChg chg="del mod">
          <ac:chgData name="Elton Nick Roy Rodriguez Dulanto" userId="db4a60c7-ba6d-40ef-bfea-67054b549a5a" providerId="ADAL" clId="{0A8A5C7E-39EB-451A-8610-601DF0DA5968}" dt="2022-09-29T03:03:46.108" v="1590" actId="478"/>
          <ac:spMkLst>
            <pc:docMk/>
            <pc:sldMk cId="1065984032" sldId="270"/>
            <ac:spMk id="30" creationId="{70D06E2D-26BD-8B80-A024-F25DCF246990}"/>
          </ac:spMkLst>
        </pc:spChg>
        <pc:spChg chg="del mod">
          <ac:chgData name="Elton Nick Roy Rodriguez Dulanto" userId="db4a60c7-ba6d-40ef-bfea-67054b549a5a" providerId="ADAL" clId="{0A8A5C7E-39EB-451A-8610-601DF0DA5968}" dt="2022-09-29T03:03:47.180" v="1591" actId="478"/>
          <ac:spMkLst>
            <pc:docMk/>
            <pc:sldMk cId="1065984032" sldId="270"/>
            <ac:spMk id="31" creationId="{D53863DC-46A4-6745-10DA-127DD95F51F0}"/>
          </ac:spMkLst>
        </pc:spChg>
        <pc:grpChg chg="add del mod">
          <ac:chgData name="Elton Nick Roy Rodriguez Dulanto" userId="db4a60c7-ba6d-40ef-bfea-67054b549a5a" providerId="ADAL" clId="{0A8A5C7E-39EB-451A-8610-601DF0DA5968}" dt="2022-09-29T03:01:38.217" v="1575" actId="21"/>
          <ac:grpSpMkLst>
            <pc:docMk/>
            <pc:sldMk cId="1065984032" sldId="270"/>
            <ac:grpSpMk id="8" creationId="{FAA0F197-F5DA-EA49-5044-A2DC7EF7B305}"/>
          </ac:grpSpMkLst>
        </pc:grpChg>
        <pc:grpChg chg="add del mod">
          <ac:chgData name="Elton Nick Roy Rodriguez Dulanto" userId="db4a60c7-ba6d-40ef-bfea-67054b549a5a" providerId="ADAL" clId="{0A8A5C7E-39EB-451A-8610-601DF0DA5968}" dt="2022-09-29T03:03:33.230" v="1583" actId="165"/>
          <ac:grpSpMkLst>
            <pc:docMk/>
            <pc:sldMk cId="1065984032" sldId="270"/>
            <ac:grpSpMk id="9" creationId="{538ECBCA-6E01-3FD4-0435-8A9B2AB00B2E}"/>
          </ac:grpSpMkLst>
        </pc:grpChg>
        <pc:grpChg chg="add del mod">
          <ac:chgData name="Elton Nick Roy Rodriguez Dulanto" userId="db4a60c7-ba6d-40ef-bfea-67054b549a5a" providerId="ADAL" clId="{0A8A5C7E-39EB-451A-8610-601DF0DA5968}" dt="2022-09-29T03:04:09.839" v="1594" actId="165"/>
          <ac:grpSpMkLst>
            <pc:docMk/>
            <pc:sldMk cId="1065984032" sldId="270"/>
            <ac:grpSpMk id="14" creationId="{815A0F40-27B1-00C4-5C5E-860E3A10DB9A}"/>
          </ac:grpSpMkLst>
        </pc:grpChg>
        <pc:grpChg chg="add del mod">
          <ac:chgData name="Elton Nick Roy Rodriguez Dulanto" userId="db4a60c7-ba6d-40ef-bfea-67054b549a5a" providerId="ADAL" clId="{0A8A5C7E-39EB-451A-8610-601DF0DA5968}" dt="2022-09-29T03:04:16.668" v="1595" actId="165"/>
          <ac:grpSpMkLst>
            <pc:docMk/>
            <pc:sldMk cId="1065984032" sldId="270"/>
            <ac:grpSpMk id="20" creationId="{4A5F070C-EAEC-53D7-442D-2453107F0AB9}"/>
          </ac:grpSpMkLst>
        </pc:grpChg>
        <pc:grpChg chg="add del mod">
          <ac:chgData name="Elton Nick Roy Rodriguez Dulanto" userId="db4a60c7-ba6d-40ef-bfea-67054b549a5a" providerId="ADAL" clId="{0A8A5C7E-39EB-451A-8610-601DF0DA5968}" dt="2022-09-29T03:04:20.436" v="1596" actId="165"/>
          <ac:grpSpMkLst>
            <pc:docMk/>
            <pc:sldMk cId="1065984032" sldId="270"/>
            <ac:grpSpMk id="26" creationId="{7A1AF543-87A5-9EEE-E65D-2D1751FEE7C7}"/>
          </ac:grpSpMkLst>
        </pc:grpChg>
        <pc:picChg chg="add mod ord">
          <ac:chgData name="Elton Nick Roy Rodriguez Dulanto" userId="db4a60c7-ba6d-40ef-bfea-67054b549a5a" providerId="ADAL" clId="{0A8A5C7E-39EB-451A-8610-601DF0DA5968}" dt="2022-09-29T02:52:33.620" v="1574" actId="14100"/>
          <ac:picMkLst>
            <pc:docMk/>
            <pc:sldMk cId="1065984032" sldId="270"/>
            <ac:picMk id="5" creationId="{ED28E72A-6F51-C07E-98DC-EB48DC000583}"/>
          </ac:picMkLst>
        </pc:picChg>
        <pc:picChg chg="add mod">
          <ac:chgData name="Elton Nick Roy Rodriguez Dulanto" userId="db4a60c7-ba6d-40ef-bfea-67054b549a5a" providerId="ADAL" clId="{0A8A5C7E-39EB-451A-8610-601DF0DA5968}" dt="2022-09-29T02:52:33.620" v="1574" actId="14100"/>
          <ac:picMkLst>
            <pc:docMk/>
            <pc:sldMk cId="1065984032" sldId="270"/>
            <ac:picMk id="7" creationId="{3DEA42F8-D896-1AC5-D89E-0F94EC39080B}"/>
          </ac:picMkLst>
        </pc:picChg>
        <pc:picChg chg="del mod topLvl">
          <ac:chgData name="Elton Nick Roy Rodriguez Dulanto" userId="db4a60c7-ba6d-40ef-bfea-67054b549a5a" providerId="ADAL" clId="{0A8A5C7E-39EB-451A-8610-601DF0DA5968}" dt="2022-09-29T03:05:27.573" v="1612" actId="21"/>
          <ac:picMkLst>
            <pc:docMk/>
            <pc:sldMk cId="1065984032" sldId="270"/>
            <ac:picMk id="11" creationId="{318E34F2-8423-40F6-2B45-C1EF065D21EE}"/>
          </ac:picMkLst>
        </pc:picChg>
        <pc:picChg chg="del mod topLvl">
          <ac:chgData name="Elton Nick Roy Rodriguez Dulanto" userId="db4a60c7-ba6d-40ef-bfea-67054b549a5a" providerId="ADAL" clId="{0A8A5C7E-39EB-451A-8610-601DF0DA5968}" dt="2022-09-29T03:05:27.573" v="1612" actId="21"/>
          <ac:picMkLst>
            <pc:docMk/>
            <pc:sldMk cId="1065984032" sldId="270"/>
            <ac:picMk id="16" creationId="{09C6D2C0-2D7D-8FEE-771E-7686EBB4DDB1}"/>
          </ac:picMkLst>
        </pc:picChg>
        <pc:picChg chg="del mod topLvl">
          <ac:chgData name="Elton Nick Roy Rodriguez Dulanto" userId="db4a60c7-ba6d-40ef-bfea-67054b549a5a" providerId="ADAL" clId="{0A8A5C7E-39EB-451A-8610-601DF0DA5968}" dt="2022-09-29T03:05:27.573" v="1612" actId="21"/>
          <ac:picMkLst>
            <pc:docMk/>
            <pc:sldMk cId="1065984032" sldId="270"/>
            <ac:picMk id="22" creationId="{F51B8AFB-3C3B-419B-2C5A-FF088BB2A11C}"/>
          </ac:picMkLst>
        </pc:picChg>
        <pc:picChg chg="del mod topLvl">
          <ac:chgData name="Elton Nick Roy Rodriguez Dulanto" userId="db4a60c7-ba6d-40ef-bfea-67054b549a5a" providerId="ADAL" clId="{0A8A5C7E-39EB-451A-8610-601DF0DA5968}" dt="2022-09-29T03:05:27.573" v="1612" actId="21"/>
          <ac:picMkLst>
            <pc:docMk/>
            <pc:sldMk cId="1065984032" sldId="270"/>
            <ac:picMk id="28" creationId="{43522291-C880-B709-E483-4CBAEC6906E1}"/>
          </ac:picMkLst>
        </pc:picChg>
        <pc:picChg chg="add mod">
          <ac:chgData name="Elton Nick Roy Rodriguez Dulanto" userId="db4a60c7-ba6d-40ef-bfea-67054b549a5a" providerId="ADAL" clId="{0A8A5C7E-39EB-451A-8610-601DF0DA5968}" dt="2022-09-29T02:52:33.620" v="1574" actId="14100"/>
          <ac:picMkLst>
            <pc:docMk/>
            <pc:sldMk cId="1065984032" sldId="270"/>
            <ac:picMk id="2050" creationId="{5965EA8A-0E0C-12EE-ED20-7EF40A00F02C}"/>
          </ac:picMkLst>
        </pc:picChg>
        <pc:cxnChg chg="mod topLvl">
          <ac:chgData name="Elton Nick Roy Rodriguez Dulanto" userId="db4a60c7-ba6d-40ef-bfea-67054b549a5a" providerId="ADAL" clId="{0A8A5C7E-39EB-451A-8610-601DF0DA5968}" dt="2022-09-29T03:04:31.686" v="1600" actId="1076"/>
          <ac:cxnSpMkLst>
            <pc:docMk/>
            <pc:sldMk cId="1065984032" sldId="270"/>
            <ac:cxnSpMk id="17" creationId="{5793FEDE-7FB9-C5B4-465E-551E59A4D6C2}"/>
          </ac:cxnSpMkLst>
        </pc:cxnChg>
        <pc:cxnChg chg="mod topLvl">
          <ac:chgData name="Elton Nick Roy Rodriguez Dulanto" userId="db4a60c7-ba6d-40ef-bfea-67054b549a5a" providerId="ADAL" clId="{0A8A5C7E-39EB-451A-8610-601DF0DA5968}" dt="2022-09-29T03:04:30.781" v="1599" actId="1076"/>
          <ac:cxnSpMkLst>
            <pc:docMk/>
            <pc:sldMk cId="1065984032" sldId="270"/>
            <ac:cxnSpMk id="23" creationId="{77FB64C3-E6AC-D4B8-CBB9-A522D336D872}"/>
          </ac:cxnSpMkLst>
        </pc:cxnChg>
        <pc:cxnChg chg="mod topLvl">
          <ac:chgData name="Elton Nick Roy Rodriguez Dulanto" userId="db4a60c7-ba6d-40ef-bfea-67054b549a5a" providerId="ADAL" clId="{0A8A5C7E-39EB-451A-8610-601DF0DA5968}" dt="2022-09-29T03:04:29.724" v="1598" actId="1076"/>
          <ac:cxnSpMkLst>
            <pc:docMk/>
            <pc:sldMk cId="1065984032" sldId="270"/>
            <ac:cxnSpMk id="29" creationId="{1E65B7A4-280D-EDD9-AF56-0D710B21EBBB}"/>
          </ac:cxnSpMkLst>
        </pc:cxnChg>
      </pc:sldChg>
      <pc:sldChg chg="addSp delSp modSp add mod ord modTransition modAnim modNotesTx">
        <pc:chgData name="Elton Nick Roy Rodriguez Dulanto" userId="db4a60c7-ba6d-40ef-bfea-67054b549a5a" providerId="ADAL" clId="{0A8A5C7E-39EB-451A-8610-601DF0DA5968}" dt="2022-10-03T20:38:57.079" v="2818"/>
        <pc:sldMkLst>
          <pc:docMk/>
          <pc:sldMk cId="420227729" sldId="271"/>
        </pc:sldMkLst>
        <pc:spChg chg="add mod">
          <ac:chgData name="Elton Nick Roy Rodriguez Dulanto" userId="db4a60c7-ba6d-40ef-bfea-67054b549a5a" providerId="ADAL" clId="{0A8A5C7E-39EB-451A-8610-601DF0DA5968}" dt="2022-09-29T02:37:59.424" v="1207" actId="6549"/>
          <ac:spMkLst>
            <pc:docMk/>
            <pc:sldMk cId="420227729" sldId="271"/>
            <ac:spMk id="3" creationId="{D7CC84FE-C2B3-BD4C-7337-140C686965E2}"/>
          </ac:spMkLst>
        </pc:spChg>
        <pc:picChg chg="add mod">
          <ac:chgData name="Elton Nick Roy Rodriguez Dulanto" userId="db4a60c7-ba6d-40ef-bfea-67054b549a5a" providerId="ADAL" clId="{0A8A5C7E-39EB-451A-8610-601DF0DA5968}" dt="2022-09-29T02:34:03.823" v="1060"/>
          <ac:picMkLst>
            <pc:docMk/>
            <pc:sldMk cId="420227729" sldId="271"/>
            <ac:picMk id="2" creationId="{01714D5C-D068-FB21-B11E-5DCA1CECD0DE}"/>
          </ac:picMkLst>
        </pc:picChg>
        <pc:picChg chg="del">
          <ac:chgData name="Elton Nick Roy Rodriguez Dulanto" userId="db4a60c7-ba6d-40ef-bfea-67054b549a5a" providerId="ADAL" clId="{0A8A5C7E-39EB-451A-8610-601DF0DA5968}" dt="2022-09-29T02:34:06.630" v="1061" actId="478"/>
          <ac:picMkLst>
            <pc:docMk/>
            <pc:sldMk cId="420227729" sldId="271"/>
            <ac:picMk id="6" creationId="{955B516A-9FCA-4BB3-B860-43C70B16D3A1}"/>
          </ac:picMkLst>
        </pc:picChg>
        <pc:picChg chg="del">
          <ac:chgData name="Elton Nick Roy Rodriguez Dulanto" userId="db4a60c7-ba6d-40ef-bfea-67054b549a5a" providerId="ADAL" clId="{0A8A5C7E-39EB-451A-8610-601DF0DA5968}" dt="2022-09-29T02:34:06.630" v="1061" actId="478"/>
          <ac:picMkLst>
            <pc:docMk/>
            <pc:sldMk cId="420227729" sldId="271"/>
            <ac:picMk id="1028" creationId="{CDFB4346-5DD3-07EB-F400-74C6257A6D1A}"/>
          </ac:picMkLst>
        </pc:picChg>
        <pc:picChg chg="add mod">
          <ac:chgData name="Elton Nick Roy Rodriguez Dulanto" userId="db4a60c7-ba6d-40ef-bfea-67054b549a5a" providerId="ADAL" clId="{0A8A5C7E-39EB-451A-8610-601DF0DA5968}" dt="2022-09-29T03:29:52.843" v="1747"/>
          <ac:picMkLst>
            <pc:docMk/>
            <pc:sldMk cId="420227729" sldId="271"/>
            <ac:picMk id="3074" creationId="{A2CA667B-8B0F-789C-926E-5E0EB4313B9C}"/>
          </ac:picMkLst>
        </pc:picChg>
        <pc:cxnChg chg="del">
          <ac:chgData name="Elton Nick Roy Rodriguez Dulanto" userId="db4a60c7-ba6d-40ef-bfea-67054b549a5a" providerId="ADAL" clId="{0A8A5C7E-39EB-451A-8610-601DF0DA5968}" dt="2022-09-29T02:34:06.630" v="1061" actId="478"/>
          <ac:cxnSpMkLst>
            <pc:docMk/>
            <pc:sldMk cId="420227729" sldId="271"/>
            <ac:cxnSpMk id="12" creationId="{8CF54357-98DB-4312-96B8-3E257583FC39}"/>
          </ac:cxnSpMkLst>
        </pc:cxnChg>
      </pc:sldChg>
      <pc:sldChg chg="addSp delSp modSp add mod delAnim modAnim modNotesTx">
        <pc:chgData name="Elton Nick Roy Rodriguez Dulanto" userId="db4a60c7-ba6d-40ef-bfea-67054b549a5a" providerId="ADAL" clId="{0A8A5C7E-39EB-451A-8610-601DF0DA5968}" dt="2022-10-03T20:39:18.290" v="2821" actId="20577"/>
        <pc:sldMkLst>
          <pc:docMk/>
          <pc:sldMk cId="1379554527" sldId="272"/>
        </pc:sldMkLst>
        <pc:spChg chg="add del mod">
          <ac:chgData name="Elton Nick Roy Rodriguez Dulanto" userId="db4a60c7-ba6d-40ef-bfea-67054b549a5a" providerId="ADAL" clId="{0A8A5C7E-39EB-451A-8610-601DF0DA5968}" dt="2022-09-29T02:47:04.896" v="1525" actId="21"/>
          <ac:spMkLst>
            <pc:docMk/>
            <pc:sldMk cId="1379554527" sldId="272"/>
            <ac:spMk id="3" creationId="{C2612D7D-AD3D-0334-B800-E9C532E20B5B}"/>
          </ac:spMkLst>
        </pc:spChg>
        <pc:spChg chg="mod">
          <ac:chgData name="Elton Nick Roy Rodriguez Dulanto" userId="db4a60c7-ba6d-40ef-bfea-67054b549a5a" providerId="ADAL" clId="{0A8A5C7E-39EB-451A-8610-601DF0DA5968}" dt="2022-09-29T02:48:04.127" v="1539" actId="164"/>
          <ac:spMkLst>
            <pc:docMk/>
            <pc:sldMk cId="1379554527" sldId="272"/>
            <ac:spMk id="6" creationId="{DC943D50-B5C6-E706-21E4-5625C913FA23}"/>
          </ac:spMkLst>
        </pc:spChg>
        <pc:spChg chg="mod">
          <ac:chgData name="Elton Nick Roy Rodriguez Dulanto" userId="db4a60c7-ba6d-40ef-bfea-67054b549a5a" providerId="ADAL" clId="{0A8A5C7E-39EB-451A-8610-601DF0DA5968}" dt="2022-09-29T02:49:54.846" v="1558" actId="20577"/>
          <ac:spMkLst>
            <pc:docMk/>
            <pc:sldMk cId="1379554527" sldId="272"/>
            <ac:spMk id="10" creationId="{8EAD0822-E646-3D94-6D3D-0272C9BFCA28}"/>
          </ac:spMkLst>
        </pc:spChg>
        <pc:spChg chg="mod">
          <ac:chgData name="Elton Nick Roy Rodriguez Dulanto" userId="db4a60c7-ba6d-40ef-bfea-67054b549a5a" providerId="ADAL" clId="{0A8A5C7E-39EB-451A-8610-601DF0DA5968}" dt="2022-09-29T02:48:04.127" v="1539" actId="164"/>
          <ac:spMkLst>
            <pc:docMk/>
            <pc:sldMk cId="1379554527" sldId="272"/>
            <ac:spMk id="12" creationId="{E2859193-9DFE-B53E-CA2B-39BB6BBE5CDB}"/>
          </ac:spMkLst>
        </pc:spChg>
        <pc:spChg chg="mod">
          <ac:chgData name="Elton Nick Roy Rodriguez Dulanto" userId="db4a60c7-ba6d-40ef-bfea-67054b549a5a" providerId="ADAL" clId="{0A8A5C7E-39EB-451A-8610-601DF0DA5968}" dt="2022-09-29T02:48:04.127" v="1539" actId="164"/>
          <ac:spMkLst>
            <pc:docMk/>
            <pc:sldMk cId="1379554527" sldId="272"/>
            <ac:spMk id="15" creationId="{3D30C745-FE96-A703-979E-8F937D33C714}"/>
          </ac:spMkLst>
        </pc:spChg>
        <pc:spChg chg="mod">
          <ac:chgData name="Elton Nick Roy Rodriguez Dulanto" userId="db4a60c7-ba6d-40ef-bfea-67054b549a5a" providerId="ADAL" clId="{0A8A5C7E-39EB-451A-8610-601DF0DA5968}" dt="2022-09-29T02:48:04.127" v="1539" actId="164"/>
          <ac:spMkLst>
            <pc:docMk/>
            <pc:sldMk cId="1379554527" sldId="272"/>
            <ac:spMk id="22" creationId="{3BFB1CF9-B5A3-72E9-D616-267F7B797A87}"/>
          </ac:spMkLst>
        </pc:spChg>
        <pc:spChg chg="add mod">
          <ac:chgData name="Elton Nick Roy Rodriguez Dulanto" userId="db4a60c7-ba6d-40ef-bfea-67054b549a5a" providerId="ADAL" clId="{0A8A5C7E-39EB-451A-8610-601DF0DA5968}" dt="2022-09-29T02:48:04.127" v="1539" actId="164"/>
          <ac:spMkLst>
            <pc:docMk/>
            <pc:sldMk cId="1379554527" sldId="272"/>
            <ac:spMk id="27" creationId="{14EF2BFF-1689-B339-7B00-D2AFC18C8B1C}"/>
          </ac:spMkLst>
        </pc:spChg>
        <pc:spChg chg="add mod">
          <ac:chgData name="Elton Nick Roy Rodriguez Dulanto" userId="db4a60c7-ba6d-40ef-bfea-67054b549a5a" providerId="ADAL" clId="{0A8A5C7E-39EB-451A-8610-601DF0DA5968}" dt="2022-09-29T02:48:04.127" v="1539" actId="164"/>
          <ac:spMkLst>
            <pc:docMk/>
            <pc:sldMk cId="1379554527" sldId="272"/>
            <ac:spMk id="29" creationId="{96AF24B1-3564-C8AD-9C45-C7AEF54A9DDF}"/>
          </ac:spMkLst>
        </pc:spChg>
        <pc:spChg chg="add mod">
          <ac:chgData name="Elton Nick Roy Rodriguez Dulanto" userId="db4a60c7-ba6d-40ef-bfea-67054b549a5a" providerId="ADAL" clId="{0A8A5C7E-39EB-451A-8610-601DF0DA5968}" dt="2022-09-29T02:48:04.127" v="1539" actId="164"/>
          <ac:spMkLst>
            <pc:docMk/>
            <pc:sldMk cId="1379554527" sldId="272"/>
            <ac:spMk id="30" creationId="{5A2540AD-A282-2C02-0E3A-2EC989BF3355}"/>
          </ac:spMkLst>
        </pc:spChg>
        <pc:spChg chg="add mod">
          <ac:chgData name="Elton Nick Roy Rodriguez Dulanto" userId="db4a60c7-ba6d-40ef-bfea-67054b549a5a" providerId="ADAL" clId="{0A8A5C7E-39EB-451A-8610-601DF0DA5968}" dt="2022-09-29T02:48:04.127" v="1539" actId="164"/>
          <ac:spMkLst>
            <pc:docMk/>
            <pc:sldMk cId="1379554527" sldId="272"/>
            <ac:spMk id="32" creationId="{25A041CE-F3B6-59F8-6E18-A0FED51863B2}"/>
          </ac:spMkLst>
        </pc:spChg>
        <pc:spChg chg="add mod">
          <ac:chgData name="Elton Nick Roy Rodriguez Dulanto" userId="db4a60c7-ba6d-40ef-bfea-67054b549a5a" providerId="ADAL" clId="{0A8A5C7E-39EB-451A-8610-601DF0DA5968}" dt="2022-09-29T02:49:20.533" v="1545" actId="1076"/>
          <ac:spMkLst>
            <pc:docMk/>
            <pc:sldMk cId="1379554527" sldId="272"/>
            <ac:spMk id="34" creationId="{ACE1B903-ACA5-3DFD-8B7F-F3204CCE96A2}"/>
          </ac:spMkLst>
        </pc:spChg>
        <pc:spChg chg="del">
          <ac:chgData name="Elton Nick Roy Rodriguez Dulanto" userId="db4a60c7-ba6d-40ef-bfea-67054b549a5a" providerId="ADAL" clId="{0A8A5C7E-39EB-451A-8610-601DF0DA5968}" dt="2022-09-29T02:44:19.807" v="1271" actId="478"/>
          <ac:spMkLst>
            <pc:docMk/>
            <pc:sldMk cId="1379554527" sldId="272"/>
            <ac:spMk id="38" creationId="{70E43D82-462E-3D81-889A-837D1EFE1AF2}"/>
          </ac:spMkLst>
        </pc:spChg>
        <pc:spChg chg="del">
          <ac:chgData name="Elton Nick Roy Rodriguez Dulanto" userId="db4a60c7-ba6d-40ef-bfea-67054b549a5a" providerId="ADAL" clId="{0A8A5C7E-39EB-451A-8610-601DF0DA5968}" dt="2022-09-29T02:44:19.807" v="1271" actId="478"/>
          <ac:spMkLst>
            <pc:docMk/>
            <pc:sldMk cId="1379554527" sldId="272"/>
            <ac:spMk id="40" creationId="{C474DD80-EDC8-766D-C050-93F0F6046AA9}"/>
          </ac:spMkLst>
        </pc:spChg>
        <pc:spChg chg="del">
          <ac:chgData name="Elton Nick Roy Rodriguez Dulanto" userId="db4a60c7-ba6d-40ef-bfea-67054b549a5a" providerId="ADAL" clId="{0A8A5C7E-39EB-451A-8610-601DF0DA5968}" dt="2022-09-29T02:44:19.807" v="1271" actId="478"/>
          <ac:spMkLst>
            <pc:docMk/>
            <pc:sldMk cId="1379554527" sldId="272"/>
            <ac:spMk id="42" creationId="{1A6B348C-522E-E9A7-8AFA-FBC1D2461DDC}"/>
          </ac:spMkLst>
        </pc:spChg>
        <pc:spChg chg="del">
          <ac:chgData name="Elton Nick Roy Rodriguez Dulanto" userId="db4a60c7-ba6d-40ef-bfea-67054b549a5a" providerId="ADAL" clId="{0A8A5C7E-39EB-451A-8610-601DF0DA5968}" dt="2022-09-29T02:44:19.807" v="1271" actId="478"/>
          <ac:spMkLst>
            <pc:docMk/>
            <pc:sldMk cId="1379554527" sldId="272"/>
            <ac:spMk id="45" creationId="{E4560708-1B24-EBB4-F641-05963673C8C2}"/>
          </ac:spMkLst>
        </pc:spChg>
        <pc:grpChg chg="add mod">
          <ac:chgData name="Elton Nick Roy Rodriguez Dulanto" userId="db4a60c7-ba6d-40ef-bfea-67054b549a5a" providerId="ADAL" clId="{0A8A5C7E-39EB-451A-8610-601DF0DA5968}" dt="2022-09-29T02:48:04.127" v="1539" actId="164"/>
          <ac:grpSpMkLst>
            <pc:docMk/>
            <pc:sldMk cId="1379554527" sldId="272"/>
            <ac:grpSpMk id="5" creationId="{43ACF827-DECA-69FC-7AF4-17742884A85C}"/>
          </ac:grpSpMkLst>
        </pc:grpChg>
        <pc:grpChg chg="add mod">
          <ac:chgData name="Elton Nick Roy Rodriguez Dulanto" userId="db4a60c7-ba6d-40ef-bfea-67054b549a5a" providerId="ADAL" clId="{0A8A5C7E-39EB-451A-8610-601DF0DA5968}" dt="2022-09-29T02:48:04.127" v="1539" actId="164"/>
          <ac:grpSpMkLst>
            <pc:docMk/>
            <pc:sldMk cId="1379554527" sldId="272"/>
            <ac:grpSpMk id="9" creationId="{304AFBF6-3236-8E08-8A2F-E0FAB2D9046C}"/>
          </ac:grpSpMkLst>
        </pc:grpChg>
        <pc:grpChg chg="add mod">
          <ac:chgData name="Elton Nick Roy Rodriguez Dulanto" userId="db4a60c7-ba6d-40ef-bfea-67054b549a5a" providerId="ADAL" clId="{0A8A5C7E-39EB-451A-8610-601DF0DA5968}" dt="2022-09-29T02:48:04.127" v="1539" actId="164"/>
          <ac:grpSpMkLst>
            <pc:docMk/>
            <pc:sldMk cId="1379554527" sldId="272"/>
            <ac:grpSpMk id="13" creationId="{B1AD2CF3-82EB-CDBE-6B12-0AF8D23DEE3D}"/>
          </ac:grpSpMkLst>
        </pc:grpChg>
        <pc:grpChg chg="add mod">
          <ac:chgData name="Elton Nick Roy Rodriguez Dulanto" userId="db4a60c7-ba6d-40ef-bfea-67054b549a5a" providerId="ADAL" clId="{0A8A5C7E-39EB-451A-8610-601DF0DA5968}" dt="2022-09-29T02:48:04.127" v="1539" actId="164"/>
          <ac:grpSpMkLst>
            <pc:docMk/>
            <pc:sldMk cId="1379554527" sldId="272"/>
            <ac:grpSpMk id="17" creationId="{C74D09D9-C0A8-215D-2785-34056C875CA0}"/>
          </ac:grpSpMkLst>
        </pc:grpChg>
        <pc:grpChg chg="add mod">
          <ac:chgData name="Elton Nick Roy Rodriguez Dulanto" userId="db4a60c7-ba6d-40ef-bfea-67054b549a5a" providerId="ADAL" clId="{0A8A5C7E-39EB-451A-8610-601DF0DA5968}" dt="2022-09-29T02:48:04.127" v="1539" actId="164"/>
          <ac:grpSpMkLst>
            <pc:docMk/>
            <pc:sldMk cId="1379554527" sldId="272"/>
            <ac:grpSpMk id="33" creationId="{8A6B6BAF-1390-0870-8246-6CB57A5D004B}"/>
          </ac:grpSpMkLst>
        </pc:grpChg>
        <pc:grpChg chg="del">
          <ac:chgData name="Elton Nick Roy Rodriguez Dulanto" userId="db4a60c7-ba6d-40ef-bfea-67054b549a5a" providerId="ADAL" clId="{0A8A5C7E-39EB-451A-8610-601DF0DA5968}" dt="2022-09-29T02:44:19.807" v="1271" actId="478"/>
          <ac:grpSpMkLst>
            <pc:docMk/>
            <pc:sldMk cId="1379554527" sldId="272"/>
            <ac:grpSpMk id="48" creationId="{DBAB6540-E1CA-D19B-0F37-A7C3C6DBA4DD}"/>
          </ac:grpSpMkLst>
        </pc:grpChg>
        <pc:grpChg chg="del">
          <ac:chgData name="Elton Nick Roy Rodriguez Dulanto" userId="db4a60c7-ba6d-40ef-bfea-67054b549a5a" providerId="ADAL" clId="{0A8A5C7E-39EB-451A-8610-601DF0DA5968}" dt="2022-09-29T02:44:19.807" v="1271" actId="478"/>
          <ac:grpSpMkLst>
            <pc:docMk/>
            <pc:sldMk cId="1379554527" sldId="272"/>
            <ac:grpSpMk id="49" creationId="{F17C6898-E871-C873-0BF6-98D9405F5C56}"/>
          </ac:grpSpMkLst>
        </pc:grpChg>
        <pc:grpChg chg="del">
          <ac:chgData name="Elton Nick Roy Rodriguez Dulanto" userId="db4a60c7-ba6d-40ef-bfea-67054b549a5a" providerId="ADAL" clId="{0A8A5C7E-39EB-451A-8610-601DF0DA5968}" dt="2022-09-29T02:44:19.807" v="1271" actId="478"/>
          <ac:grpSpMkLst>
            <pc:docMk/>
            <pc:sldMk cId="1379554527" sldId="272"/>
            <ac:grpSpMk id="50" creationId="{DAC9E9B0-840B-B211-2F5E-8500955851A7}"/>
          </ac:grpSpMkLst>
        </pc:grpChg>
        <pc:grpChg chg="del">
          <ac:chgData name="Elton Nick Roy Rodriguez Dulanto" userId="db4a60c7-ba6d-40ef-bfea-67054b549a5a" providerId="ADAL" clId="{0A8A5C7E-39EB-451A-8610-601DF0DA5968}" dt="2022-09-29T02:44:19.807" v="1271" actId="478"/>
          <ac:grpSpMkLst>
            <pc:docMk/>
            <pc:sldMk cId="1379554527" sldId="272"/>
            <ac:grpSpMk id="51" creationId="{609CC0C9-4260-CFB4-1E4B-9B4729ABF150}"/>
          </ac:grpSpMkLst>
        </pc:grpChg>
        <pc:picChg chg="add mod">
          <ac:chgData name="Elton Nick Roy Rodriguez Dulanto" userId="db4a60c7-ba6d-40ef-bfea-67054b549a5a" providerId="ADAL" clId="{0A8A5C7E-39EB-451A-8610-601DF0DA5968}" dt="2022-09-29T02:48:04.127" v="1539" actId="164"/>
          <ac:picMkLst>
            <pc:docMk/>
            <pc:sldMk cId="1379554527" sldId="272"/>
            <ac:picMk id="4" creationId="{5FDAC315-FA98-B90B-A2E5-498417E277A9}"/>
          </ac:picMkLst>
        </pc:picChg>
        <pc:picChg chg="mod">
          <ac:chgData name="Elton Nick Roy Rodriguez Dulanto" userId="db4a60c7-ba6d-40ef-bfea-67054b549a5a" providerId="ADAL" clId="{0A8A5C7E-39EB-451A-8610-601DF0DA5968}" dt="2022-09-29T02:48:04.127" v="1539" actId="164"/>
          <ac:picMkLst>
            <pc:docMk/>
            <pc:sldMk cId="1379554527" sldId="272"/>
            <ac:picMk id="7" creationId="{6FD6B8AA-4325-0DE9-211E-B56C34DE215A}"/>
          </ac:picMkLst>
        </pc:picChg>
        <pc:picChg chg="mod">
          <ac:chgData name="Elton Nick Roy Rodriguez Dulanto" userId="db4a60c7-ba6d-40ef-bfea-67054b549a5a" providerId="ADAL" clId="{0A8A5C7E-39EB-451A-8610-601DF0DA5968}" dt="2022-09-29T02:48:04.127" v="1539" actId="164"/>
          <ac:picMkLst>
            <pc:docMk/>
            <pc:sldMk cId="1379554527" sldId="272"/>
            <ac:picMk id="11" creationId="{4C7A8D03-ABB8-24B2-AFA0-31C7554BB237}"/>
          </ac:picMkLst>
        </pc:picChg>
        <pc:picChg chg="mod">
          <ac:chgData name="Elton Nick Roy Rodriguez Dulanto" userId="db4a60c7-ba6d-40ef-bfea-67054b549a5a" providerId="ADAL" clId="{0A8A5C7E-39EB-451A-8610-601DF0DA5968}" dt="2022-09-29T02:48:04.127" v="1539" actId="164"/>
          <ac:picMkLst>
            <pc:docMk/>
            <pc:sldMk cId="1379554527" sldId="272"/>
            <ac:picMk id="14" creationId="{1E44E0F1-C362-4614-17AD-C677E9B59BAD}"/>
          </ac:picMkLst>
        </pc:picChg>
        <pc:picChg chg="mod">
          <ac:chgData name="Elton Nick Roy Rodriguez Dulanto" userId="db4a60c7-ba6d-40ef-bfea-67054b549a5a" providerId="ADAL" clId="{0A8A5C7E-39EB-451A-8610-601DF0DA5968}" dt="2022-09-29T02:48:04.127" v="1539" actId="164"/>
          <ac:picMkLst>
            <pc:docMk/>
            <pc:sldMk cId="1379554527" sldId="272"/>
            <ac:picMk id="18" creationId="{68112FED-AF6E-B652-08F4-A1FFFC80FE7E}"/>
          </ac:picMkLst>
        </pc:picChg>
        <pc:picChg chg="del">
          <ac:chgData name="Elton Nick Roy Rodriguez Dulanto" userId="db4a60c7-ba6d-40ef-bfea-67054b549a5a" providerId="ADAL" clId="{0A8A5C7E-39EB-451A-8610-601DF0DA5968}" dt="2022-09-29T02:44:19.807" v="1271" actId="478"/>
          <ac:picMkLst>
            <pc:docMk/>
            <pc:sldMk cId="1379554527" sldId="272"/>
            <ac:picMk id="28" creationId="{891EAC0E-E43B-4BEB-8999-790AB11E00F3}"/>
          </ac:picMkLst>
        </pc:picChg>
        <pc:picChg chg="mod modCrop">
          <ac:chgData name="Elton Nick Roy Rodriguez Dulanto" userId="db4a60c7-ba6d-40ef-bfea-67054b549a5a" providerId="ADAL" clId="{0A8A5C7E-39EB-451A-8610-601DF0DA5968}" dt="2022-09-29T03:09:19.657" v="1648" actId="732"/>
          <ac:picMkLst>
            <pc:docMk/>
            <pc:sldMk cId="1379554527" sldId="272"/>
            <ac:picMk id="31" creationId="{DB02C2EE-13DA-7E1F-3F1F-7D8C9149C9DB}"/>
          </ac:picMkLst>
        </pc:picChg>
        <pc:cxnChg chg="del">
          <ac:chgData name="Elton Nick Roy Rodriguez Dulanto" userId="db4a60c7-ba6d-40ef-bfea-67054b549a5a" providerId="ADAL" clId="{0A8A5C7E-39EB-451A-8610-601DF0DA5968}" dt="2022-09-29T03:09:25.157" v="1649" actId="478"/>
          <ac:cxnSpMkLst>
            <pc:docMk/>
            <pc:sldMk cId="1379554527" sldId="272"/>
            <ac:cxnSpMk id="21" creationId="{EFE464BE-3C4F-A19F-F631-F6F729B226C5}"/>
          </ac:cxnSpMkLst>
        </pc:cxnChg>
        <pc:cxnChg chg="del">
          <ac:chgData name="Elton Nick Roy Rodriguez Dulanto" userId="db4a60c7-ba6d-40ef-bfea-67054b549a5a" providerId="ADAL" clId="{0A8A5C7E-39EB-451A-8610-601DF0DA5968}" dt="2022-09-29T03:09:26.590" v="1650" actId="478"/>
          <ac:cxnSpMkLst>
            <pc:docMk/>
            <pc:sldMk cId="1379554527" sldId="272"/>
            <ac:cxnSpMk id="26" creationId="{C3508910-AA47-4031-E5B9-4CDF1ACABD25}"/>
          </ac:cxnSpMkLst>
        </pc:cxnChg>
      </pc:sldChg>
      <pc:sldChg chg="addSp delSp modSp new del mod delAnim modAnim">
        <pc:chgData name="Elton Nick Roy Rodriguez Dulanto" userId="db4a60c7-ba6d-40ef-bfea-67054b549a5a" providerId="ADAL" clId="{0A8A5C7E-39EB-451A-8610-601DF0DA5968}" dt="2022-09-29T04:58:14.961" v="2071" actId="47"/>
        <pc:sldMkLst>
          <pc:docMk/>
          <pc:sldMk cId="1653429369" sldId="273"/>
        </pc:sldMkLst>
        <pc:spChg chg="add del mod ord">
          <ac:chgData name="Elton Nick Roy Rodriguez Dulanto" userId="db4a60c7-ba6d-40ef-bfea-67054b549a5a" providerId="ADAL" clId="{0A8A5C7E-39EB-451A-8610-601DF0DA5968}" dt="2022-09-29T04:55:11.468" v="2009" actId="21"/>
          <ac:spMkLst>
            <pc:docMk/>
            <pc:sldMk cId="1653429369" sldId="273"/>
            <ac:spMk id="2" creationId="{0B57ADB1-BA90-367C-C04C-8012F2489C1D}"/>
          </ac:spMkLst>
        </pc:spChg>
        <pc:spChg chg="del">
          <ac:chgData name="Elton Nick Roy Rodriguez Dulanto" userId="db4a60c7-ba6d-40ef-bfea-67054b549a5a" providerId="ADAL" clId="{0A8A5C7E-39EB-451A-8610-601DF0DA5968}" dt="2022-09-29T03:25:13.431" v="1684" actId="478"/>
          <ac:spMkLst>
            <pc:docMk/>
            <pc:sldMk cId="1653429369" sldId="273"/>
            <ac:spMk id="2" creationId="{D7DC2241-8032-AC52-7C73-221C77B3BEB3}"/>
          </ac:spMkLst>
        </pc:spChg>
        <pc:spChg chg="add del mod ord">
          <ac:chgData name="Elton Nick Roy Rodriguez Dulanto" userId="db4a60c7-ba6d-40ef-bfea-67054b549a5a" providerId="ADAL" clId="{0A8A5C7E-39EB-451A-8610-601DF0DA5968}" dt="2022-09-29T04:55:11.468" v="2009" actId="21"/>
          <ac:spMkLst>
            <pc:docMk/>
            <pc:sldMk cId="1653429369" sldId="273"/>
            <ac:spMk id="3" creationId="{13FC21F0-D9BB-F681-D36C-3922D3AE9C01}"/>
          </ac:spMkLst>
        </pc:spChg>
        <pc:spChg chg="del">
          <ac:chgData name="Elton Nick Roy Rodriguez Dulanto" userId="db4a60c7-ba6d-40ef-bfea-67054b549a5a" providerId="ADAL" clId="{0A8A5C7E-39EB-451A-8610-601DF0DA5968}" dt="2022-09-29T03:25:13.431" v="1684" actId="478"/>
          <ac:spMkLst>
            <pc:docMk/>
            <pc:sldMk cId="1653429369" sldId="273"/>
            <ac:spMk id="3" creationId="{78B47314-BF97-7172-CCA6-4A5289712F1E}"/>
          </ac:spMkLst>
        </pc:spChg>
        <pc:spChg chg="add del mod">
          <ac:chgData name="Elton Nick Roy Rodriguez Dulanto" userId="db4a60c7-ba6d-40ef-bfea-67054b549a5a" providerId="ADAL" clId="{0A8A5C7E-39EB-451A-8610-601DF0DA5968}" dt="2022-09-29T04:55:11.468" v="2009" actId="21"/>
          <ac:spMkLst>
            <pc:docMk/>
            <pc:sldMk cId="1653429369" sldId="273"/>
            <ac:spMk id="4" creationId="{8FCA277A-BBED-9954-9540-E7E6468EBB5E}"/>
          </ac:spMkLst>
        </pc:spChg>
        <pc:spChg chg="add del mod ord">
          <ac:chgData name="Elton Nick Roy Rodriguez Dulanto" userId="db4a60c7-ba6d-40ef-bfea-67054b549a5a" providerId="ADAL" clId="{0A8A5C7E-39EB-451A-8610-601DF0DA5968}" dt="2022-09-29T04:55:11.468" v="2009" actId="21"/>
          <ac:spMkLst>
            <pc:docMk/>
            <pc:sldMk cId="1653429369" sldId="273"/>
            <ac:spMk id="5" creationId="{E0482328-D6BB-43EA-026B-F25F875868BC}"/>
          </ac:spMkLst>
        </pc:spChg>
        <pc:spChg chg="add del mod">
          <ac:chgData name="Elton Nick Roy Rodriguez Dulanto" userId="db4a60c7-ba6d-40ef-bfea-67054b549a5a" providerId="ADAL" clId="{0A8A5C7E-39EB-451A-8610-601DF0DA5968}" dt="2022-09-29T04:55:11.468" v="2009" actId="21"/>
          <ac:spMkLst>
            <pc:docMk/>
            <pc:sldMk cId="1653429369" sldId="273"/>
            <ac:spMk id="6" creationId="{1FCE8991-18B6-4518-0931-72855A1E6243}"/>
          </ac:spMkLst>
        </pc:spChg>
        <pc:spChg chg="add del mod">
          <ac:chgData name="Elton Nick Roy Rodriguez Dulanto" userId="db4a60c7-ba6d-40ef-bfea-67054b549a5a" providerId="ADAL" clId="{0A8A5C7E-39EB-451A-8610-601DF0DA5968}" dt="2022-09-29T04:55:11.468" v="2009" actId="21"/>
          <ac:spMkLst>
            <pc:docMk/>
            <pc:sldMk cId="1653429369" sldId="273"/>
            <ac:spMk id="7" creationId="{C9279DBE-436B-50B3-CCB8-FFDDC962D110}"/>
          </ac:spMkLst>
        </pc:spChg>
        <pc:spChg chg="add del mod">
          <ac:chgData name="Elton Nick Roy Rodriguez Dulanto" userId="db4a60c7-ba6d-40ef-bfea-67054b549a5a" providerId="ADAL" clId="{0A8A5C7E-39EB-451A-8610-601DF0DA5968}" dt="2022-09-29T04:55:11.468" v="2009" actId="21"/>
          <ac:spMkLst>
            <pc:docMk/>
            <pc:sldMk cId="1653429369" sldId="273"/>
            <ac:spMk id="8" creationId="{DC81FFBA-5C01-C4CB-785A-0C873CCDA359}"/>
          </ac:spMkLst>
        </pc:spChg>
        <pc:spChg chg="add del mod">
          <ac:chgData name="Elton Nick Roy Rodriguez Dulanto" userId="db4a60c7-ba6d-40ef-bfea-67054b549a5a" providerId="ADAL" clId="{0A8A5C7E-39EB-451A-8610-601DF0DA5968}" dt="2022-09-29T04:55:11.468" v="2009" actId="21"/>
          <ac:spMkLst>
            <pc:docMk/>
            <pc:sldMk cId="1653429369" sldId="273"/>
            <ac:spMk id="9" creationId="{33C290E7-451E-4418-8238-24FC95035C39}"/>
          </ac:spMkLst>
        </pc:spChg>
      </pc:sldChg>
      <pc:sldChg chg="modSp new mod ord">
        <pc:chgData name="Elton Nick Roy Rodriguez Dulanto" userId="db4a60c7-ba6d-40ef-bfea-67054b549a5a" providerId="ADAL" clId="{0A8A5C7E-39EB-451A-8610-601DF0DA5968}" dt="2022-09-29T14:32:07.404" v="2813" actId="20577"/>
        <pc:sldMkLst>
          <pc:docMk/>
          <pc:sldMk cId="3185583840" sldId="273"/>
        </pc:sldMkLst>
        <pc:spChg chg="mod">
          <ac:chgData name="Elton Nick Roy Rodriguez Dulanto" userId="db4a60c7-ba6d-40ef-bfea-67054b549a5a" providerId="ADAL" clId="{0A8A5C7E-39EB-451A-8610-601DF0DA5968}" dt="2022-09-29T14:23:43.410" v="2141" actId="20577"/>
          <ac:spMkLst>
            <pc:docMk/>
            <pc:sldMk cId="3185583840" sldId="273"/>
            <ac:spMk id="2" creationId="{378B04B7-ADC4-26EB-266A-6CA5BD9848A8}"/>
          </ac:spMkLst>
        </pc:spChg>
        <pc:spChg chg="mod">
          <ac:chgData name="Elton Nick Roy Rodriguez Dulanto" userId="db4a60c7-ba6d-40ef-bfea-67054b549a5a" providerId="ADAL" clId="{0A8A5C7E-39EB-451A-8610-601DF0DA5968}" dt="2022-09-29T14:32:07.404" v="2813" actId="20577"/>
          <ac:spMkLst>
            <pc:docMk/>
            <pc:sldMk cId="3185583840" sldId="273"/>
            <ac:spMk id="3" creationId="{0870144C-8754-DEB0-4D1B-98E370A54E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D30EF5-78A9-4C1B-AAE8-4ADD2C852155}" type="datetimeFigureOut">
              <a:rPr lang="es-PE" smtClean="0"/>
              <a:t>3/10/2022</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470B4-9399-4F05-B4D3-0B90F3C41BD4}" type="slidenum">
              <a:rPr lang="es-PE" smtClean="0"/>
              <a:t>‹Nº›</a:t>
            </a:fld>
            <a:endParaRPr lang="es-PE"/>
          </a:p>
        </p:txBody>
      </p:sp>
    </p:spTree>
    <p:extLst>
      <p:ext uri="{BB962C8B-B14F-4D97-AF65-F5344CB8AC3E}">
        <p14:creationId xmlns:p14="http://schemas.microsoft.com/office/powerpoint/2010/main" val="3518482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mailto:mercadeo@coem.co"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PE" sz="1800" dirty="0">
                <a:effectLst/>
                <a:latin typeface="Calibri" panose="020F0502020204030204" pitchFamily="34" charset="0"/>
                <a:ea typeface="Calibri" panose="020F0502020204030204" pitchFamily="34" charset="0"/>
                <a:cs typeface="Times New Roman" panose="02020603050405020304" pitchFamily="18" charset="0"/>
              </a:rPr>
              <a:t>Buenas noches a todos. Quiero empezar con una afirmación, que quizás actualmente sea un punto de controversia, pero será interesante evaluarla desde un nuevo enfoque la cual es [CLICK] “En los siguientes 5 años, todo lo que [CLICK] quisimos desarrollar, implementar o [CLICK] aplicar quedará obsoleto”. Quizás me volví loco, pero en los siguientes minutos esa perspectiva que pudiéramos tener cambiará radicalmente. [CLICK]</a:t>
            </a:r>
          </a:p>
        </p:txBody>
      </p:sp>
      <p:sp>
        <p:nvSpPr>
          <p:cNvPr id="4" name="Marcador de número de diapositiva 3"/>
          <p:cNvSpPr>
            <a:spLocks noGrp="1"/>
          </p:cNvSpPr>
          <p:nvPr>
            <p:ph type="sldNum" sz="quarter" idx="5"/>
          </p:nvPr>
        </p:nvSpPr>
        <p:spPr/>
        <p:txBody>
          <a:bodyPr/>
          <a:lstStyle/>
          <a:p>
            <a:fld id="{7DA470B4-9399-4F05-B4D3-0B90F3C41BD4}" type="slidenum">
              <a:rPr lang="es-PE" smtClean="0"/>
              <a:t>2</a:t>
            </a:fld>
            <a:endParaRPr lang="es-PE"/>
          </a:p>
        </p:txBody>
      </p:sp>
    </p:spTree>
    <p:extLst>
      <p:ext uri="{BB962C8B-B14F-4D97-AF65-F5344CB8AC3E}">
        <p14:creationId xmlns:p14="http://schemas.microsoft.com/office/powerpoint/2010/main" val="279011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PE" sz="1800" dirty="0">
                <a:effectLst/>
                <a:latin typeface="Calibri" panose="020F0502020204030204" pitchFamily="34" charset="0"/>
                <a:ea typeface="Calibri" panose="020F0502020204030204" pitchFamily="34" charset="0"/>
                <a:cs typeface="Times New Roman" panose="02020603050405020304" pitchFamily="18" charset="0"/>
              </a:rPr>
              <a:t>Para empezar, quiero mostrarles los siguientes números, los cuales guardan una fuerte relación con la realidad que pasa en nuestro país. [CLICK] En 2010 INEI comenta que en el Perú nacieron un total de [CLICK] 637 mil personas, que al día de hoy (Año 2022) ya tienen [CLICK] 12 años y están ingresando a la educación media o secundaria. Pero en los siguientes 5 años, estos adolescentes contarán con una edad de [CLICK] 17 estarán a punto de ingresar a una educación superior e iniciarán su vida universitaria.</a:t>
            </a:r>
          </a:p>
          <a:p>
            <a:pPr algn="just">
              <a:lnSpc>
                <a:spcPct val="107000"/>
              </a:lnSpc>
              <a:spcAft>
                <a:spcPts val="800"/>
              </a:spcAft>
            </a:pP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r>
              <a:rPr lang="es-PE" sz="1800" dirty="0">
                <a:effectLst/>
                <a:latin typeface="Calibri" panose="020F0502020204030204" pitchFamily="34" charset="0"/>
                <a:ea typeface="Calibri" panose="020F0502020204030204" pitchFamily="34" charset="0"/>
                <a:cs typeface="Times New Roman" panose="02020603050405020304" pitchFamily="18" charset="0"/>
              </a:rPr>
              <a:t>El investigador social Mark </a:t>
            </a:r>
            <a:r>
              <a:rPr lang="es-PE" sz="1800" dirty="0" err="1">
                <a:effectLst/>
                <a:latin typeface="Calibri" panose="020F0502020204030204" pitchFamily="34" charset="0"/>
                <a:ea typeface="Calibri" panose="020F0502020204030204" pitchFamily="34" charset="0"/>
                <a:cs typeface="Times New Roman" panose="02020603050405020304" pitchFamily="18" charset="0"/>
              </a:rPr>
              <a:t>McCrindle</a:t>
            </a:r>
            <a:r>
              <a:rPr lang="es-PE" sz="1800" dirty="0">
                <a:effectLst/>
                <a:latin typeface="Calibri" panose="020F0502020204030204" pitchFamily="34" charset="0"/>
                <a:ea typeface="Calibri" panose="020F0502020204030204" pitchFamily="34" charset="0"/>
                <a:cs typeface="Times New Roman" panose="02020603050405020304" pitchFamily="18" charset="0"/>
              </a:rPr>
              <a:t>, en su libro publicado el año pasado los llamó la Generación Alpha. Sí esos niños o adolescentes que pueden estar en nuestras casas hoy y que son hijos de Baby </a:t>
            </a:r>
            <a:r>
              <a:rPr lang="es-PE" sz="1800" dirty="0" err="1">
                <a:effectLst/>
                <a:latin typeface="Calibri" panose="020F0502020204030204" pitchFamily="34" charset="0"/>
                <a:ea typeface="Calibri" panose="020F0502020204030204" pitchFamily="34" charset="0"/>
                <a:cs typeface="Times New Roman" panose="02020603050405020304" pitchFamily="18" charset="0"/>
              </a:rPr>
              <a:t>Boomers</a:t>
            </a:r>
            <a:r>
              <a:rPr lang="es-PE" sz="1800" dirty="0">
                <a:effectLst/>
                <a:latin typeface="Calibri" panose="020F0502020204030204" pitchFamily="34" charset="0"/>
                <a:ea typeface="Calibri" panose="020F0502020204030204" pitchFamily="34" charset="0"/>
                <a:cs typeface="Times New Roman" panose="02020603050405020304" pitchFamily="18" charset="0"/>
              </a:rPr>
              <a:t>, Millenials y </a:t>
            </a:r>
            <a:r>
              <a:rPr lang="es-PE" sz="1800" dirty="0" err="1">
                <a:effectLst/>
                <a:latin typeface="Calibri" panose="020F0502020204030204" pitchFamily="34" charset="0"/>
                <a:ea typeface="Calibri" panose="020F0502020204030204" pitchFamily="34" charset="0"/>
                <a:cs typeface="Times New Roman" panose="02020603050405020304" pitchFamily="18" charset="0"/>
              </a:rPr>
              <a:t>Centenials</a:t>
            </a:r>
            <a:r>
              <a:rPr lang="es-PE" sz="1800" dirty="0">
                <a:effectLst/>
                <a:latin typeface="Calibri" panose="020F0502020204030204" pitchFamily="34" charset="0"/>
                <a:ea typeface="Calibri" panose="020F0502020204030204" pitchFamily="34" charset="0"/>
                <a:cs typeface="Times New Roman" panose="02020603050405020304" pitchFamily="18" charset="0"/>
              </a:rPr>
              <a:t>. Esa generación llamada Alpha tiene un comportamiento que los caracteriza, y es que ya no solo son considerados nativos tecnológicos, sino que la llegada de la web 3.0, el blockchain y otras tecnologías disruptivas los motivará a exigir más a los departamentos de IT de sus instituciones educativas. [CLICK] Es allí donde nace un camino que debemos recorrer, el cual es [CLICK] “¿Cómo construimos [CLICK] aplicaciones transgeneracionales [CLICK] que ayuden a demostrar que mi [CLICK] institución es innovadora?” [CLICK] Pues en este camino, quiero comentarles que</a:t>
            </a:r>
            <a:endParaRPr lang="es-PE" dirty="0"/>
          </a:p>
        </p:txBody>
      </p:sp>
      <p:sp>
        <p:nvSpPr>
          <p:cNvPr id="4" name="Marcador de número de diapositiva 3"/>
          <p:cNvSpPr>
            <a:spLocks noGrp="1"/>
          </p:cNvSpPr>
          <p:nvPr>
            <p:ph type="sldNum" sz="quarter" idx="5"/>
          </p:nvPr>
        </p:nvSpPr>
        <p:spPr/>
        <p:txBody>
          <a:bodyPr/>
          <a:lstStyle/>
          <a:p>
            <a:fld id="{7DA470B4-9399-4F05-B4D3-0B90F3C41BD4}" type="slidenum">
              <a:rPr lang="es-PE" smtClean="0"/>
              <a:t>3</a:t>
            </a:fld>
            <a:endParaRPr lang="es-PE"/>
          </a:p>
        </p:txBody>
      </p:sp>
    </p:spTree>
    <p:extLst>
      <p:ext uri="{BB962C8B-B14F-4D97-AF65-F5344CB8AC3E}">
        <p14:creationId xmlns:p14="http://schemas.microsoft.com/office/powerpoint/2010/main" val="403087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PE" sz="1800" dirty="0">
                <a:effectLst/>
                <a:latin typeface="Calibri" panose="020F0502020204030204" pitchFamily="34" charset="0"/>
                <a:ea typeface="Calibri" panose="020F0502020204030204" pitchFamily="34" charset="0"/>
                <a:cs typeface="Times New Roman" panose="02020603050405020304" pitchFamily="18" charset="0"/>
              </a:rPr>
              <a:t>Power </a:t>
            </a:r>
            <a:r>
              <a:rPr lang="es-PE" sz="1800" dirty="0" err="1">
                <a:effectLst/>
                <a:latin typeface="Calibri" panose="020F0502020204030204" pitchFamily="34" charset="0"/>
                <a:ea typeface="Calibri" panose="020F0502020204030204" pitchFamily="34" charset="0"/>
                <a:cs typeface="Times New Roman" panose="02020603050405020304" pitchFamily="18" charset="0"/>
              </a:rPr>
              <a:t>Platform</a:t>
            </a:r>
            <a:r>
              <a:rPr lang="es-PE" sz="1800" dirty="0">
                <a:effectLst/>
                <a:latin typeface="Calibri" panose="020F0502020204030204" pitchFamily="34" charset="0"/>
                <a:ea typeface="Calibri" panose="020F0502020204030204" pitchFamily="34" charset="0"/>
                <a:cs typeface="Times New Roman" panose="02020603050405020304" pitchFamily="18" charset="0"/>
              </a:rPr>
              <a:t> [CLICK] es</a:t>
            </a:r>
            <a:r>
              <a:rPr lang="es-ES" sz="1800" dirty="0">
                <a:effectLst/>
                <a:latin typeface="Calibri" panose="020F0502020204030204" pitchFamily="34" charset="0"/>
                <a:ea typeface="Calibri" panose="020F0502020204030204" pitchFamily="34" charset="0"/>
                <a:cs typeface="Times New Roman" panose="02020603050405020304" pitchFamily="18" charset="0"/>
              </a:rPr>
              <a:t> la solución que tiene Microsoft para la construcción de esas aplicaciones que funcionen dentro de la web 3.0 y el metaverso. Herramientas como Power Apps nos ayudarán crear soluciones tecnológicas que pueden brindar esa experiencia inmersiva y movilidad qué estará buscando esta última generación; Power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Automate</a:t>
            </a:r>
            <a:r>
              <a:rPr lang="es-ES" sz="1800" dirty="0">
                <a:effectLst/>
                <a:latin typeface="Calibri" panose="020F0502020204030204" pitchFamily="34" charset="0"/>
                <a:ea typeface="Calibri" panose="020F0502020204030204" pitchFamily="34" charset="0"/>
                <a:cs typeface="Times New Roman" panose="02020603050405020304" pitchFamily="18" charset="0"/>
              </a:rPr>
              <a:t> nos puede brindar esa agilidad para entrelazar los flujos de información con la finalidad de reducir los tiempos de espera y respuesta; Power Virtual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Agents</a:t>
            </a:r>
            <a:r>
              <a:rPr lang="es-ES" sz="1800" dirty="0">
                <a:effectLst/>
                <a:latin typeface="Calibri" panose="020F0502020204030204" pitchFamily="34" charset="0"/>
                <a:ea typeface="Calibri" panose="020F0502020204030204" pitchFamily="34" charset="0"/>
                <a:cs typeface="Times New Roman" panose="02020603050405020304" pitchFamily="18" charset="0"/>
              </a:rPr>
              <a:t> nos ayudará a mantenernos conectados con la generación Alpha desde un chat que los atienda 24/7 y Power BI que engreirá a todos los gerentes o dueños de una institución que buscan sacarle el máximo provecho a esos datos que se podrán recopilar en estas soluciones.</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Controles Empresariales, con más de 33 años de experiencia y presente en varios países quiere apoyarlos en potencializar el inicio de su camino hacia la construcción de aplicaciones web y móviles que traspasen generaciones, y para ello quiero comentarles de las siguientes 4 soluciones </a:t>
            </a:r>
            <a:r>
              <a:rPr lang="es-PE" sz="1800" dirty="0">
                <a:effectLst/>
                <a:latin typeface="Calibri" panose="020F0502020204030204" pitchFamily="34" charset="0"/>
                <a:ea typeface="Calibri" panose="020F0502020204030204" pitchFamily="34" charset="0"/>
                <a:cs typeface="Times New Roman" panose="02020603050405020304" pitchFamily="18" charset="0"/>
              </a:rPr>
              <a:t>[CLICK]</a:t>
            </a:r>
            <a:r>
              <a:rPr lang="es-ES" sz="1800" dirty="0">
                <a:effectLst/>
                <a:latin typeface="Calibri" panose="020F0502020204030204" pitchFamily="34" charset="0"/>
                <a:ea typeface="Calibri" panose="020F0502020204030204" pitchFamily="34" charset="0"/>
                <a:cs typeface="Times New Roman" panose="02020603050405020304" pitchFamily="18" charset="0"/>
              </a:rPr>
              <a:t>:</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PE" sz="1800" b="1" dirty="0" err="1">
                <a:effectLst/>
                <a:latin typeface="Calibri" panose="020F0502020204030204" pitchFamily="34" charset="0"/>
                <a:ea typeface="Calibri" panose="020F0502020204030204" pitchFamily="34" charset="0"/>
                <a:cs typeface="Times New Roman" panose="02020603050405020304" pitchFamily="18" charset="0"/>
              </a:rPr>
              <a:t>Consulting</a:t>
            </a:r>
            <a:r>
              <a:rPr lang="es-PE" sz="1800" b="1" dirty="0">
                <a:effectLst/>
                <a:latin typeface="Calibri" panose="020F0502020204030204" pitchFamily="34" charset="0"/>
                <a:ea typeface="Calibri" panose="020F0502020204030204" pitchFamily="34" charset="0"/>
                <a:cs typeface="Times New Roman" panose="02020603050405020304" pitchFamily="18" charset="0"/>
              </a:rPr>
              <a:t> </a:t>
            </a:r>
            <a:r>
              <a:rPr lang="es-PE" sz="1800" b="1" dirty="0" err="1">
                <a:effectLst/>
                <a:latin typeface="Calibri" panose="020F0502020204030204" pitchFamily="34" charset="0"/>
                <a:ea typeface="Calibri" panose="020F0502020204030204" pitchFamily="34" charset="0"/>
                <a:cs typeface="Times New Roman" panose="02020603050405020304" pitchFamily="18" charset="0"/>
              </a:rPr>
              <a:t>Services</a:t>
            </a:r>
            <a:r>
              <a:rPr lang="es-PE" sz="1800" b="1" dirty="0">
                <a:effectLst/>
                <a:latin typeface="Calibri" panose="020F0502020204030204" pitchFamily="34" charset="0"/>
                <a:ea typeface="Calibri" panose="020F0502020204030204" pitchFamily="34" charset="0"/>
                <a:cs typeface="Times New Roman" panose="02020603050405020304" pitchFamily="18" charset="0"/>
              </a:rPr>
              <a:t> Center –</a:t>
            </a:r>
            <a:r>
              <a:rPr lang="es-PE" sz="1800" dirty="0">
                <a:effectLst/>
                <a:latin typeface="Calibri" panose="020F0502020204030204" pitchFamily="34" charset="0"/>
                <a:ea typeface="Calibri" panose="020F0502020204030204" pitchFamily="34" charset="0"/>
                <a:cs typeface="Times New Roman" panose="02020603050405020304" pitchFamily="18" charset="0"/>
              </a:rPr>
              <a:t> ¿Acaso hablamos de u</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na</a:t>
            </a:r>
            <a:r>
              <a:rPr lang="es-ES" sz="1800" dirty="0">
                <a:effectLst/>
                <a:latin typeface="Calibri" panose="020F0502020204030204" pitchFamily="34" charset="0"/>
                <a:ea typeface="Calibri" panose="020F0502020204030204" pitchFamily="34" charset="0"/>
                <a:cs typeface="Times New Roman" panose="02020603050405020304" pitchFamily="18" charset="0"/>
              </a:rPr>
              <a:t> oficina de bienestar del estudiante virtual? Sí, ahora es posible mediante la creación de una aplicación para la gestión de asesorías y consultorías, que además funciona como un sistema generador de tickets y colas de atención que permitirá llevar más allá el contacto personalizado que necesitan sus clientes (Padres/Tutores y alumnos).</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PE" sz="1800" b="1" dirty="0" err="1">
                <a:effectLst/>
                <a:latin typeface="Calibri" panose="020F0502020204030204" pitchFamily="34" charset="0"/>
                <a:ea typeface="Calibri" panose="020F0502020204030204" pitchFamily="34" charset="0"/>
                <a:cs typeface="Times New Roman" panose="02020603050405020304" pitchFamily="18" charset="0"/>
              </a:rPr>
              <a:t>Connect</a:t>
            </a:r>
            <a:r>
              <a:rPr lang="es-PE" sz="1800" b="1" dirty="0">
                <a:effectLst/>
                <a:latin typeface="Calibri" panose="020F0502020204030204" pitchFamily="34" charset="0"/>
                <a:ea typeface="Calibri" panose="020F0502020204030204" pitchFamily="34" charset="0"/>
                <a:cs typeface="Times New Roman" panose="02020603050405020304" pitchFamily="18" charset="0"/>
              </a:rPr>
              <a:t> 365 – Apps </a:t>
            </a:r>
            <a:r>
              <a:rPr lang="es-PE" sz="1800" b="1" dirty="0" err="1">
                <a:effectLst/>
                <a:latin typeface="Calibri" panose="020F0502020204030204" pitchFamily="34" charset="0"/>
                <a:ea typeface="Calibri" panose="020F0502020204030204" pitchFamily="34" charset="0"/>
                <a:cs typeface="Times New Roman" panose="02020603050405020304" pitchFamily="18" charset="0"/>
              </a:rPr>
              <a:t>for</a:t>
            </a:r>
            <a:r>
              <a:rPr lang="es-PE" sz="1800" b="1" dirty="0">
                <a:effectLst/>
                <a:latin typeface="Calibri" panose="020F0502020204030204" pitchFamily="34" charset="0"/>
                <a:ea typeface="Calibri" panose="020F0502020204030204" pitchFamily="34" charset="0"/>
                <a:cs typeface="Times New Roman" panose="02020603050405020304" pitchFamily="18" charset="0"/>
              </a:rPr>
              <a:t> Sales –</a:t>
            </a:r>
            <a:r>
              <a:rPr lang="es-PE" sz="18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dirty="0">
                <a:effectLst/>
                <a:latin typeface="Calibri" panose="020F0502020204030204" pitchFamily="34" charset="0"/>
                <a:ea typeface="Calibri" panose="020F0502020204030204" pitchFamily="34" charset="0"/>
                <a:cs typeface="Times New Roman" panose="02020603050405020304" pitchFamily="18" charset="0"/>
              </a:rPr>
              <a:t>Una aplicación de gestión de oportunidades ideal para equipos de telemarketing y comerciales que busquen esa movilidad y participación de los clientes finales. Con este CRM light podrán agilizar todos esos procesos de preventa y venta consultiva.</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ES" sz="1800" b="1" dirty="0" err="1">
                <a:effectLst/>
                <a:latin typeface="Calibri" panose="020F0502020204030204" pitchFamily="34" charset="0"/>
                <a:ea typeface="Calibri" panose="020F0502020204030204" pitchFamily="34" charset="0"/>
                <a:cs typeface="Times New Roman" panose="02020603050405020304" pitchFamily="18" charset="0"/>
              </a:rPr>
              <a:t>StudentList</a:t>
            </a:r>
            <a:r>
              <a:rPr lang="es-ES" sz="1800" b="1" dirty="0">
                <a:effectLst/>
                <a:latin typeface="Calibri" panose="020F0502020204030204" pitchFamily="34" charset="0"/>
                <a:ea typeface="Calibri" panose="020F0502020204030204" pitchFamily="34" charset="0"/>
                <a:cs typeface="Times New Roman" panose="02020603050405020304" pitchFamily="18" charset="0"/>
              </a:rPr>
              <a:t> – (Student </a:t>
            </a:r>
            <a:r>
              <a:rPr lang="es-ES" sz="1800" b="1" dirty="0" err="1">
                <a:effectLst/>
                <a:latin typeface="Calibri" panose="020F0502020204030204" pitchFamily="34" charset="0"/>
                <a:ea typeface="Calibri" panose="020F0502020204030204" pitchFamily="34" charset="0"/>
                <a:cs typeface="Times New Roman" panose="02020603050405020304" pitchFamily="18" charset="0"/>
              </a:rPr>
              <a:t>Relationship</a:t>
            </a:r>
            <a:r>
              <a:rPr lang="es-ES" sz="1800" b="1" dirty="0">
                <a:effectLst/>
                <a:latin typeface="Calibri" panose="020F0502020204030204" pitchFamily="34" charset="0"/>
                <a:ea typeface="Calibri" panose="020F0502020204030204" pitchFamily="34" charset="0"/>
                <a:cs typeface="Times New Roman" panose="02020603050405020304" pitchFamily="18" charset="0"/>
              </a:rPr>
              <a:t> Management SRM)</a:t>
            </a:r>
            <a:r>
              <a:rPr lang="es-ES" sz="1800" dirty="0">
                <a:effectLst/>
                <a:latin typeface="Calibri" panose="020F0502020204030204" pitchFamily="34" charset="0"/>
                <a:ea typeface="Calibri" panose="020F0502020204030204" pitchFamily="34" charset="0"/>
                <a:cs typeface="Times New Roman" panose="02020603050405020304" pitchFamily="18" charset="0"/>
              </a:rPr>
              <a:t> Es una aplicación que permite gestionar todo el proceso de vida de un estudiante dentro de nuestra institución. Empezando por la etapa de la prospección de un nuevo estudiante, continuando con un acompañamiento personalizado durante toda su permanencia dentro de la institución y finalmente gestionando su etapa como egresado para mantenerlo en contacto con la institución.</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s-ES" sz="1800" b="1" dirty="0">
                <a:effectLst/>
                <a:latin typeface="Calibri" panose="020F0502020204030204" pitchFamily="34" charset="0"/>
                <a:ea typeface="Calibri" panose="020F0502020204030204" pitchFamily="34" charset="0"/>
                <a:cs typeface="Times New Roman" panose="02020603050405020304" pitchFamily="18" charset="0"/>
              </a:rPr>
              <a:t>Centro de Excelencia</a:t>
            </a:r>
            <a:r>
              <a:rPr lang="es-ES" sz="1800" dirty="0">
                <a:effectLst/>
                <a:latin typeface="Calibri" panose="020F0502020204030204" pitchFamily="34" charset="0"/>
                <a:ea typeface="Calibri" panose="020F0502020204030204" pitchFamily="34" charset="0"/>
                <a:cs typeface="Times New Roman" panose="02020603050405020304" pitchFamily="18" charset="0"/>
              </a:rPr>
              <a:t> – finalmente, en caso de que no sepamos cómo empezar a construir o integrar una aplicación que funcione en la web 3.0 o en el Metaverso utilizando Dynamics 365 y las herramientas de Power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Platform</a:t>
            </a:r>
            <a:r>
              <a:rPr lang="es-ES" sz="1800" dirty="0">
                <a:effectLst/>
                <a:latin typeface="Calibri" panose="020F0502020204030204" pitchFamily="34" charset="0"/>
                <a:ea typeface="Calibri" panose="020F0502020204030204" pitchFamily="34" charset="0"/>
                <a:cs typeface="Times New Roman" panose="02020603050405020304" pitchFamily="18" charset="0"/>
              </a:rPr>
              <a:t>, COEM cuenta con un centro de excelencia dónde podrá vivir de la mano con un conjunto de expertos el desarrollo de conceptos, construcción, despliegue y adopción de una aplicación multiplataforma que funcione para múltiples generaciones y perdure en el tiempo. </a:t>
            </a:r>
            <a:r>
              <a:rPr lang="es-PE" sz="1800" dirty="0">
                <a:effectLst/>
                <a:latin typeface="Calibri" panose="020F0502020204030204" pitchFamily="34" charset="0"/>
                <a:ea typeface="Calibri" panose="020F0502020204030204" pitchFamily="34" charset="0"/>
                <a:cs typeface="Times New Roman" panose="02020603050405020304" pitchFamily="18" charset="0"/>
              </a:rPr>
              <a:t>[CLICK]</a:t>
            </a:r>
          </a:p>
          <a:p>
            <a:pPr algn="l">
              <a:lnSpc>
                <a:spcPct val="107000"/>
              </a:lnSpc>
              <a:spcAft>
                <a:spcPts val="800"/>
              </a:spcAft>
            </a:pPr>
            <a:endParaRPr lang="es-PE" dirty="0"/>
          </a:p>
        </p:txBody>
      </p:sp>
      <p:sp>
        <p:nvSpPr>
          <p:cNvPr id="4" name="Marcador de número de diapositiva 3"/>
          <p:cNvSpPr>
            <a:spLocks noGrp="1"/>
          </p:cNvSpPr>
          <p:nvPr>
            <p:ph type="sldNum" sz="quarter" idx="5"/>
          </p:nvPr>
        </p:nvSpPr>
        <p:spPr/>
        <p:txBody>
          <a:bodyPr/>
          <a:lstStyle/>
          <a:p>
            <a:fld id="{7DA470B4-9399-4F05-B4D3-0B90F3C41BD4}" type="slidenum">
              <a:rPr lang="es-PE" smtClean="0"/>
              <a:t>4</a:t>
            </a:fld>
            <a:endParaRPr lang="es-PE"/>
          </a:p>
        </p:txBody>
      </p:sp>
    </p:spTree>
    <p:extLst>
      <p:ext uri="{BB962C8B-B14F-4D97-AF65-F5344CB8AC3E}">
        <p14:creationId xmlns:p14="http://schemas.microsoft.com/office/powerpoint/2010/main" val="337110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Por ello, quiero finalizar con la siguiente mención, </a:t>
            </a:r>
            <a:r>
              <a:rPr lang="es-PE" sz="1800" dirty="0">
                <a:effectLst/>
                <a:latin typeface="Calibri" panose="020F0502020204030204" pitchFamily="34" charset="0"/>
                <a:ea typeface="Calibri" panose="020F0502020204030204" pitchFamily="34" charset="0"/>
                <a:cs typeface="Times New Roman" panose="02020603050405020304" pitchFamily="18" charset="0"/>
              </a:rPr>
              <a:t>[CLICK] la</a:t>
            </a:r>
            <a:r>
              <a:rPr lang="es-ES" sz="1800" dirty="0">
                <a:effectLst/>
                <a:latin typeface="Calibri" panose="020F0502020204030204" pitchFamily="34" charset="0"/>
                <a:ea typeface="Calibri" panose="020F0502020204030204" pitchFamily="34" charset="0"/>
                <a:cs typeface="Times New Roman" panose="02020603050405020304" pitchFamily="18" charset="0"/>
              </a:rPr>
              <a:t> cual es que una aplicación que construyamos hoy en día con la tecnología actual no nos ayudará el día de mañana si es que no usamos plataformas que nos permitan trascender en las demás generaciones </a:t>
            </a:r>
            <a:r>
              <a:rPr lang="es-PE" sz="1800" dirty="0">
                <a:effectLst/>
                <a:latin typeface="Calibri" panose="020F0502020204030204" pitchFamily="34" charset="0"/>
                <a:ea typeface="Calibri" panose="020F0502020204030204" pitchFamily="34" charset="0"/>
                <a:cs typeface="Times New Roman" panose="02020603050405020304" pitchFamily="18" charset="0"/>
              </a:rPr>
              <a:t>[CLICK] </a:t>
            </a:r>
            <a:r>
              <a:rPr lang="es-ES" sz="1800" dirty="0">
                <a:effectLst/>
                <a:latin typeface="Calibri" panose="020F0502020204030204" pitchFamily="34" charset="0"/>
                <a:ea typeface="Calibri" panose="020F0502020204030204" pitchFamily="34" charset="0"/>
                <a:cs typeface="Times New Roman" panose="02020603050405020304" pitchFamily="18" charset="0"/>
              </a:rPr>
              <a:t>y para ello pueden confiar en Microsoft y en COEM escribiendo a </a:t>
            </a:r>
            <a:r>
              <a:rPr lang="es-E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mercadeo@coem.co</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continuar la conversación. Muchas gracias. </a:t>
            </a:r>
            <a:endParaRPr lang="es-PE" sz="180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p:txBody>
      </p:sp>
      <p:sp>
        <p:nvSpPr>
          <p:cNvPr id="4" name="Marcador de número de diapositiva 3"/>
          <p:cNvSpPr>
            <a:spLocks noGrp="1"/>
          </p:cNvSpPr>
          <p:nvPr>
            <p:ph type="sldNum" sz="quarter" idx="5"/>
          </p:nvPr>
        </p:nvSpPr>
        <p:spPr/>
        <p:txBody>
          <a:bodyPr/>
          <a:lstStyle/>
          <a:p>
            <a:fld id="{7DA470B4-9399-4F05-B4D3-0B90F3C41BD4}" type="slidenum">
              <a:rPr lang="es-PE" smtClean="0"/>
              <a:t>5</a:t>
            </a:fld>
            <a:endParaRPr lang="es-PE"/>
          </a:p>
        </p:txBody>
      </p:sp>
    </p:spTree>
    <p:extLst>
      <p:ext uri="{BB962C8B-B14F-4D97-AF65-F5344CB8AC3E}">
        <p14:creationId xmlns:p14="http://schemas.microsoft.com/office/powerpoint/2010/main" val="1456498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6D8AF-A255-3572-3F2E-4B51D2A4521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F3FDD4FB-D2CB-D023-4E17-36191E4634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5A367D41-8523-2B04-69F1-AC63BBD5CD01}"/>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5" name="Marcador de pie de página 4">
            <a:extLst>
              <a:ext uri="{FF2B5EF4-FFF2-40B4-BE49-F238E27FC236}">
                <a16:creationId xmlns:a16="http://schemas.microsoft.com/office/drawing/2014/main" id="{2D5F4789-32F4-CBA4-0C74-FEC34DA8FCEC}"/>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302F449-BE0C-1A9C-FC76-276CDEAB1D6F}"/>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3463897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88B3D-75B1-2533-97E4-BCE90C3D4643}"/>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32F8781D-EC01-D3AD-8757-E413EEBB94D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63B379F-0936-B168-9A4A-D4F45ADA742D}"/>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5" name="Marcador de pie de página 4">
            <a:extLst>
              <a:ext uri="{FF2B5EF4-FFF2-40B4-BE49-F238E27FC236}">
                <a16:creationId xmlns:a16="http://schemas.microsoft.com/office/drawing/2014/main" id="{6E56EB5E-E044-9AC0-10CB-DED3C64E317E}"/>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6391B549-84E5-21B6-6170-134E49F63337}"/>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1654010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DE0AFF7-CB5C-6B62-76DF-1C2677AAE6E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62DA3007-1D3B-54F3-A50D-15972786DFB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7DEDE06-BFE0-FE92-E252-2AC99974FFAC}"/>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5" name="Marcador de pie de página 4">
            <a:extLst>
              <a:ext uri="{FF2B5EF4-FFF2-40B4-BE49-F238E27FC236}">
                <a16:creationId xmlns:a16="http://schemas.microsoft.com/office/drawing/2014/main" id="{1ABACFB6-856A-16B7-EDBD-FA8B9B0058D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1BEC0C7-8B69-8A70-A2F9-FF0C0DF2ED82}"/>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2643941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2BBD6-8C7B-7345-902D-23F7B7D7E4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6A728F-7977-6B44-881E-B63218228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125F2C-3470-E840-BE85-754CE2381A90}"/>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5" name="Footer Placeholder 4">
            <a:extLst>
              <a:ext uri="{FF2B5EF4-FFF2-40B4-BE49-F238E27FC236}">
                <a16:creationId xmlns:a16="http://schemas.microsoft.com/office/drawing/2014/main" id="{39CF3CDF-5030-E14E-B22F-1DCFCE13E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A292E-C7B2-CF48-BD5C-5ADE15AF085C}"/>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1965851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0B5E-8B64-CB46-AC09-E7385A699A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E3E4EB-23F7-CE49-BA24-A01DE6BAF8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9376E-F497-6742-8650-20C32FAED0AA}"/>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5" name="Footer Placeholder 4">
            <a:extLst>
              <a:ext uri="{FF2B5EF4-FFF2-40B4-BE49-F238E27FC236}">
                <a16:creationId xmlns:a16="http://schemas.microsoft.com/office/drawing/2014/main" id="{8FA2B6A6-3191-C84C-A6D6-9632E2D30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9885C-FA47-5748-91FB-0494F0AF0EE0}"/>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1858837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D948-713B-9B4E-BC83-B5011AC23C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0E9F68-1492-7846-A55B-30D9BD9B09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14D1DE-8041-1647-A765-15C766180B04}"/>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5" name="Footer Placeholder 4">
            <a:extLst>
              <a:ext uri="{FF2B5EF4-FFF2-40B4-BE49-F238E27FC236}">
                <a16:creationId xmlns:a16="http://schemas.microsoft.com/office/drawing/2014/main" id="{CBD9FAA2-AD00-A545-BAA0-1A62081B1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F1E386-80F8-7744-B594-13B1AEBE88FE}"/>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3281984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CEAA-705F-F743-BACA-3FE287A2A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620FA0-F0BD-1443-B52D-08998346E4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813915-A9C2-B046-83AB-DBBA8587D5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D6BDD2-CCEA-2F48-A7FF-C1EB722BC2A5}"/>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6" name="Footer Placeholder 5">
            <a:extLst>
              <a:ext uri="{FF2B5EF4-FFF2-40B4-BE49-F238E27FC236}">
                <a16:creationId xmlns:a16="http://schemas.microsoft.com/office/drawing/2014/main" id="{7F62F010-42B4-444D-B89E-31A8AF804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4B30C-170E-E848-9274-9D310B72D09D}"/>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30266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0998-AF21-F148-B472-A58A3B4439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6EE1A9-5488-424C-A3A4-A3796E8D97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BAEC0D-AACA-7444-BA2C-D0EF5FC815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0BF8DC-3635-E94D-AF2F-6BC125391E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1BAA3B-80EB-0844-834B-D5C660E97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308A75-4B49-EC4E-9369-1C45AFB13714}"/>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8" name="Footer Placeholder 7">
            <a:extLst>
              <a:ext uri="{FF2B5EF4-FFF2-40B4-BE49-F238E27FC236}">
                <a16:creationId xmlns:a16="http://schemas.microsoft.com/office/drawing/2014/main" id="{76928B03-E33D-A047-9A99-9999DA807C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213EF7-7C43-224C-BF48-0464FF739CC4}"/>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3573008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1673-523E-DF4F-A5EB-0B0E7F7578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181111-3E62-ED4C-9572-B057F3AEEFD7}"/>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4" name="Footer Placeholder 3">
            <a:extLst>
              <a:ext uri="{FF2B5EF4-FFF2-40B4-BE49-F238E27FC236}">
                <a16:creationId xmlns:a16="http://schemas.microsoft.com/office/drawing/2014/main" id="{56F9C0FD-C3E3-4640-82DD-05AF158F48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16E821-EC0E-4E43-9792-FD0D20226337}"/>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733057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A694C-244D-C74B-9E24-13E007265F7A}"/>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3" name="Footer Placeholder 2">
            <a:extLst>
              <a:ext uri="{FF2B5EF4-FFF2-40B4-BE49-F238E27FC236}">
                <a16:creationId xmlns:a16="http://schemas.microsoft.com/office/drawing/2014/main" id="{7212D1BB-3111-604B-A9FE-D6170FB1B0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862FD2-FC8C-2B43-A020-8829FD8EC276}"/>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2376882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E9F75-CBD0-EA46-8BEC-2C22476730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6630B0-F21C-0E4D-B827-1CA4B60E7F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136504-BF05-4247-BA36-6D777922D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97A38-257A-094A-B0CE-76ADB1AA3AF3}"/>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6" name="Footer Placeholder 5">
            <a:extLst>
              <a:ext uri="{FF2B5EF4-FFF2-40B4-BE49-F238E27FC236}">
                <a16:creationId xmlns:a16="http://schemas.microsoft.com/office/drawing/2014/main" id="{406C5C81-1EAC-2341-9F6E-480D3124EC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DC583B-276F-E74A-8038-6DB431A2CE5A}"/>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1226872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09DAC-3571-B243-1FA0-242FE769D061}"/>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0EFDB149-B1A8-A464-270B-356A666D176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3E67A64-5213-2379-2134-57A5C3289BFD}"/>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5" name="Marcador de pie de página 4">
            <a:extLst>
              <a:ext uri="{FF2B5EF4-FFF2-40B4-BE49-F238E27FC236}">
                <a16:creationId xmlns:a16="http://schemas.microsoft.com/office/drawing/2014/main" id="{EA79A1F1-2DE6-0464-BA8C-EE7CB238BC3E}"/>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EF339936-FC9E-D72B-57BA-F491AD18F44B}"/>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2473090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C824-2B64-624A-A4D8-02FCD1CBE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21B458-06CC-4147-9E32-301615344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CAC0C5-9E82-6B4C-94B2-D222ED5F28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08319-C22E-A447-AAFE-1E92D4A4DE3C}"/>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6" name="Footer Placeholder 5">
            <a:extLst>
              <a:ext uri="{FF2B5EF4-FFF2-40B4-BE49-F238E27FC236}">
                <a16:creationId xmlns:a16="http://schemas.microsoft.com/office/drawing/2014/main" id="{C2E30D7B-C2E9-8C42-81F4-591AC0C8D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702AF-FBBB-0C44-BC83-A79D60B7464A}"/>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1966578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ABAF-354F-4A4E-A967-22A45EA7F7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D0EA7B-18C7-EA41-87BF-0039380D79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C4574-E2CD-104C-B366-998C3E3FC838}"/>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5" name="Footer Placeholder 4">
            <a:extLst>
              <a:ext uri="{FF2B5EF4-FFF2-40B4-BE49-F238E27FC236}">
                <a16:creationId xmlns:a16="http://schemas.microsoft.com/office/drawing/2014/main" id="{D2FF67AF-7636-E243-B0D2-FF2CABB5E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96CF3-DEE5-3644-952B-EC901B2B8C4B}"/>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3578366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5C7E2C-04EA-A840-B56D-9C4605C58E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F6E1CC-A1E6-464E-987C-980C0E104B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454EC-9B94-CB4D-AEEC-D51D79E2EC37}"/>
              </a:ext>
            </a:extLst>
          </p:cNvPr>
          <p:cNvSpPr>
            <a:spLocks noGrp="1"/>
          </p:cNvSpPr>
          <p:nvPr>
            <p:ph type="dt" sz="half" idx="10"/>
          </p:nvPr>
        </p:nvSpPr>
        <p:spPr/>
        <p:txBody>
          <a:bodyPr/>
          <a:lstStyle/>
          <a:p>
            <a:fld id="{F75DFD7E-6EA4-4C40-BC3B-CEB5E7E01DFD}" type="datetimeFigureOut">
              <a:rPr lang="en-US" smtClean="0"/>
              <a:t>10/3/2022</a:t>
            </a:fld>
            <a:endParaRPr lang="en-US"/>
          </a:p>
        </p:txBody>
      </p:sp>
      <p:sp>
        <p:nvSpPr>
          <p:cNvPr id="5" name="Footer Placeholder 4">
            <a:extLst>
              <a:ext uri="{FF2B5EF4-FFF2-40B4-BE49-F238E27FC236}">
                <a16:creationId xmlns:a16="http://schemas.microsoft.com/office/drawing/2014/main" id="{80BC75FE-4213-D244-9D6E-25B3C6637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F38940-96FA-1B42-8151-E58E5FF2EEC8}"/>
              </a:ext>
            </a:extLst>
          </p:cNvPr>
          <p:cNvSpPr>
            <a:spLocks noGrp="1"/>
          </p:cNvSpPr>
          <p:nvPr>
            <p:ph type="sldNum" sz="quarter" idx="12"/>
          </p:nvPr>
        </p:nvSpPr>
        <p:spPr/>
        <p:txBody>
          <a:bodyPr/>
          <a:lstStyle/>
          <a:p>
            <a:fld id="{75D56355-3DD7-6F49-B3FB-58E312DEC833}" type="slidenum">
              <a:rPr lang="en-US" smtClean="0"/>
              <a:t>‹Nº›</a:t>
            </a:fld>
            <a:endParaRPr lang="en-US"/>
          </a:p>
        </p:txBody>
      </p:sp>
    </p:spTree>
    <p:extLst>
      <p:ext uri="{BB962C8B-B14F-4D97-AF65-F5344CB8AC3E}">
        <p14:creationId xmlns:p14="http://schemas.microsoft.com/office/powerpoint/2010/main" val="3253001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6E8C3-8726-E8CB-9694-26ACA822250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46592845-5DA2-A0A2-4BDD-1C6AB05074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B8ECF92-7808-0EAB-9BBB-F74F5CE2112F}"/>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5" name="Marcador de pie de página 4">
            <a:extLst>
              <a:ext uri="{FF2B5EF4-FFF2-40B4-BE49-F238E27FC236}">
                <a16:creationId xmlns:a16="http://schemas.microsoft.com/office/drawing/2014/main" id="{3CC253CC-98D1-85EA-5E21-954C94E512F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63CFEAA-90EE-7BC2-5EAE-49BD4B2B825B}"/>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66384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A9987B-6A61-672F-D245-D9A8E5C95209}"/>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687E1DAD-9AFE-E91D-87DD-1EF25E9E21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A849A852-2CB5-4738-B981-8A3D5052270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3FD720A6-36EC-4039-63F7-C6D3967F723B}"/>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6" name="Marcador de pie de página 5">
            <a:extLst>
              <a:ext uri="{FF2B5EF4-FFF2-40B4-BE49-F238E27FC236}">
                <a16:creationId xmlns:a16="http://schemas.microsoft.com/office/drawing/2014/main" id="{438BA752-F846-3F11-D7BA-F982F4AA02A2}"/>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48F0C5D9-A923-1AC0-9BBE-04451EF12129}"/>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2662837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D3A9A-463D-AD1A-3EBC-FB61EC66173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063ED98D-FAF9-EB83-4E57-DB1018669A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56D0DC-5DB5-B623-39B9-36EC1933956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13BBAC35-A283-2011-0EF1-26D0ECD96D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21E28C7-CA86-174D-48D4-2EAEDD4880A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45576997-AFF7-C219-4F0C-744B2C0CD4F3}"/>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8" name="Marcador de pie de página 7">
            <a:extLst>
              <a:ext uri="{FF2B5EF4-FFF2-40B4-BE49-F238E27FC236}">
                <a16:creationId xmlns:a16="http://schemas.microsoft.com/office/drawing/2014/main" id="{F5FC308B-6AED-E253-09D5-752B7477D706}"/>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07FF16A2-0159-FF32-AF0D-C2C849FDB3BF}"/>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293399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9F65EB-3DF0-830C-CF7A-D94B879CB76C}"/>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C0294E3A-E575-A00D-20BD-0EC8DA8D8E3F}"/>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4" name="Marcador de pie de página 3">
            <a:extLst>
              <a:ext uri="{FF2B5EF4-FFF2-40B4-BE49-F238E27FC236}">
                <a16:creationId xmlns:a16="http://schemas.microsoft.com/office/drawing/2014/main" id="{53BB7AB9-6B87-8836-B1B8-E8BEEFB62CF8}"/>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68BDD6E3-B8E1-ABCC-C58F-26F8D168E4E1}"/>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2426614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908DEB-969B-6607-411F-9AE295F49645}"/>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3" name="Marcador de pie de página 2">
            <a:extLst>
              <a:ext uri="{FF2B5EF4-FFF2-40B4-BE49-F238E27FC236}">
                <a16:creationId xmlns:a16="http://schemas.microsoft.com/office/drawing/2014/main" id="{59DE3453-CDA8-86F8-B6B1-2AAA5D46C055}"/>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2F5F452D-3CD1-4EAF-03E3-3B40F94B5B56}"/>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237509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1B4842-22BE-7307-292F-E72336E2B4D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8C2F7AC-5FA4-042D-26FE-91C147BE6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3851D4D1-1E72-6720-FB96-1879466C4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8ABEA97-B70C-3E34-9B3C-3E1E2F1579D5}"/>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6" name="Marcador de pie de página 5">
            <a:extLst>
              <a:ext uri="{FF2B5EF4-FFF2-40B4-BE49-F238E27FC236}">
                <a16:creationId xmlns:a16="http://schemas.microsoft.com/office/drawing/2014/main" id="{7D51A2AF-CCD4-03E1-998C-F56E78F47FD8}"/>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25D26CBD-7A12-9634-4F05-5AC27A43FA2F}"/>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3955440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6366E-6A78-7628-AEA4-263C29DBD7D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0568C16D-46EE-D8AF-9884-09F0A1DBDA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E077B834-F04A-BA6B-E867-68306A889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84DD987-5717-FBB4-0E38-BF98274254A3}"/>
              </a:ext>
            </a:extLst>
          </p:cNvPr>
          <p:cNvSpPr>
            <a:spLocks noGrp="1"/>
          </p:cNvSpPr>
          <p:nvPr>
            <p:ph type="dt" sz="half" idx="10"/>
          </p:nvPr>
        </p:nvSpPr>
        <p:spPr/>
        <p:txBody>
          <a:bodyPr/>
          <a:lstStyle/>
          <a:p>
            <a:fld id="{C99D2CEE-57AF-4D0F-8EFB-E8F07578B902}" type="datetimeFigureOut">
              <a:rPr lang="es-PE" smtClean="0"/>
              <a:t>3/10/2022</a:t>
            </a:fld>
            <a:endParaRPr lang="es-PE"/>
          </a:p>
        </p:txBody>
      </p:sp>
      <p:sp>
        <p:nvSpPr>
          <p:cNvPr id="6" name="Marcador de pie de página 5">
            <a:extLst>
              <a:ext uri="{FF2B5EF4-FFF2-40B4-BE49-F238E27FC236}">
                <a16:creationId xmlns:a16="http://schemas.microsoft.com/office/drawing/2014/main" id="{BC463E97-C694-87A4-24D1-FE6852A45D49}"/>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AA6CA8B-FED0-BBE6-C33A-18662C557E3B}"/>
              </a:ext>
            </a:extLst>
          </p:cNvPr>
          <p:cNvSpPr>
            <a:spLocks noGrp="1"/>
          </p:cNvSpPr>
          <p:nvPr>
            <p:ph type="sldNum" sz="quarter" idx="12"/>
          </p:nvPr>
        </p:nvSpPr>
        <p:spPr/>
        <p:txBody>
          <a:bodyPr/>
          <a:lstStyle/>
          <a:p>
            <a:fld id="{935E4876-FB7D-4359-8E96-5DE049294601}" type="slidenum">
              <a:rPr lang="es-PE" smtClean="0"/>
              <a:t>‹Nº›</a:t>
            </a:fld>
            <a:endParaRPr lang="es-PE"/>
          </a:p>
        </p:txBody>
      </p:sp>
    </p:spTree>
    <p:extLst>
      <p:ext uri="{BB962C8B-B14F-4D97-AF65-F5344CB8AC3E}">
        <p14:creationId xmlns:p14="http://schemas.microsoft.com/office/powerpoint/2010/main" val="111468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D4E907C-8FBE-FAEC-F21D-1D4D2F03B7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721A1316-3391-2837-F4BC-B92F04A49A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4593A06-0DF8-E231-2025-B1ED9C7DB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9D2CEE-57AF-4D0F-8EFB-E8F07578B902}" type="datetimeFigureOut">
              <a:rPr lang="es-PE" smtClean="0"/>
              <a:t>3/10/2022</a:t>
            </a:fld>
            <a:endParaRPr lang="es-PE"/>
          </a:p>
        </p:txBody>
      </p:sp>
      <p:sp>
        <p:nvSpPr>
          <p:cNvPr id="5" name="Marcador de pie de página 4">
            <a:extLst>
              <a:ext uri="{FF2B5EF4-FFF2-40B4-BE49-F238E27FC236}">
                <a16:creationId xmlns:a16="http://schemas.microsoft.com/office/drawing/2014/main" id="{E6BC4658-BABF-C4E7-EA66-0138CE0B98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6926D815-457C-1AD4-E13D-45A9B44584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E4876-FB7D-4359-8E96-5DE049294601}" type="slidenum">
              <a:rPr lang="es-PE" smtClean="0"/>
              <a:t>‹Nº›</a:t>
            </a:fld>
            <a:endParaRPr lang="es-PE"/>
          </a:p>
        </p:txBody>
      </p:sp>
    </p:spTree>
    <p:extLst>
      <p:ext uri="{BB962C8B-B14F-4D97-AF65-F5344CB8AC3E}">
        <p14:creationId xmlns:p14="http://schemas.microsoft.com/office/powerpoint/2010/main" val="4024306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8CC9BF-60E6-404B-800A-453F1F04DB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493770-0953-6545-9679-A8C024A2B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19477-5C8A-AA4B-A8F6-00D9908A5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DFD7E-6EA4-4C40-BC3B-CEB5E7E01DFD}" type="datetimeFigureOut">
              <a:rPr lang="en-US" smtClean="0"/>
              <a:t>10/3/2022</a:t>
            </a:fld>
            <a:endParaRPr lang="en-US"/>
          </a:p>
        </p:txBody>
      </p:sp>
      <p:sp>
        <p:nvSpPr>
          <p:cNvPr id="5" name="Footer Placeholder 4">
            <a:extLst>
              <a:ext uri="{FF2B5EF4-FFF2-40B4-BE49-F238E27FC236}">
                <a16:creationId xmlns:a16="http://schemas.microsoft.com/office/drawing/2014/main" id="{FD19D410-0BBC-5945-80F8-B0DF8583C9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C6DCE5-C4E5-9246-A6E4-C710127222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56355-3DD7-6F49-B3FB-58E312DEC833}" type="slidenum">
              <a:rPr lang="en-US" smtClean="0"/>
              <a:t>‹Nº›</a:t>
            </a:fld>
            <a:endParaRPr lang="en-US"/>
          </a:p>
        </p:txBody>
      </p:sp>
    </p:spTree>
    <p:extLst>
      <p:ext uri="{BB962C8B-B14F-4D97-AF65-F5344CB8AC3E}">
        <p14:creationId xmlns:p14="http://schemas.microsoft.com/office/powerpoint/2010/main" val="21746889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3.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svg"/><Relationship Id="rId11" Type="http://schemas.openxmlformats.org/officeDocument/2006/relationships/image" Target="../media/image11.sv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svg"/><Relationship Id="rId1" Type="http://schemas.openxmlformats.org/officeDocument/2006/relationships/slideLayout" Target="../slideLayouts/slideLayout18.xml"/><Relationship Id="rId6" Type="http://schemas.openxmlformats.org/officeDocument/2006/relationships/image" Target="../media/image6.png"/><Relationship Id="rId11" Type="http://schemas.openxmlformats.org/officeDocument/2006/relationships/image" Target="../media/image17.png"/><Relationship Id="rId5" Type="http://schemas.openxmlformats.org/officeDocument/2006/relationships/image" Target="../media/image3.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15.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B04B7-ADC4-26EB-266A-6CA5BD9848A8}"/>
              </a:ext>
            </a:extLst>
          </p:cNvPr>
          <p:cNvSpPr>
            <a:spLocks noGrp="1"/>
          </p:cNvSpPr>
          <p:nvPr>
            <p:ph type="title"/>
          </p:nvPr>
        </p:nvSpPr>
        <p:spPr/>
        <p:txBody>
          <a:bodyPr/>
          <a:lstStyle/>
          <a:p>
            <a:r>
              <a:rPr lang="es-PE" dirty="0"/>
              <a:t>Indicaciones (No considerar este </a:t>
            </a:r>
            <a:r>
              <a:rPr lang="es-PE" dirty="0" err="1"/>
              <a:t>slide</a:t>
            </a:r>
            <a:r>
              <a:rPr lang="es-PE" dirty="0"/>
              <a:t>)</a:t>
            </a:r>
          </a:p>
        </p:txBody>
      </p:sp>
      <p:sp>
        <p:nvSpPr>
          <p:cNvPr id="3" name="Marcador de contenido 2">
            <a:extLst>
              <a:ext uri="{FF2B5EF4-FFF2-40B4-BE49-F238E27FC236}">
                <a16:creationId xmlns:a16="http://schemas.microsoft.com/office/drawing/2014/main" id="{0870144C-8754-DEB0-4D1B-98E370A54E1A}"/>
              </a:ext>
            </a:extLst>
          </p:cNvPr>
          <p:cNvSpPr>
            <a:spLocks noGrp="1"/>
          </p:cNvSpPr>
          <p:nvPr>
            <p:ph idx="1"/>
          </p:nvPr>
        </p:nvSpPr>
        <p:spPr/>
        <p:txBody>
          <a:bodyPr/>
          <a:lstStyle/>
          <a:p>
            <a:r>
              <a:rPr lang="es-PE" dirty="0"/>
              <a:t>Los siguientes 4 </a:t>
            </a:r>
            <a:r>
              <a:rPr lang="es-PE" dirty="0" err="1"/>
              <a:t>slides</a:t>
            </a:r>
            <a:r>
              <a:rPr lang="es-PE" dirty="0"/>
              <a:t> tienen transiciones y animaciones temporizadas, al integrar esta presentación por favor considerar que se mantengan.</a:t>
            </a:r>
          </a:p>
          <a:p>
            <a:r>
              <a:rPr lang="es-PE" dirty="0"/>
              <a:t>Al pie de cada presentación se encuentran las notas del presentador, considerar que al proyectar estas notas no deben verse para el público pero si para el presentador a través de un </a:t>
            </a:r>
            <a:r>
              <a:rPr lang="es-PE" dirty="0" err="1"/>
              <a:t>telepronter</a:t>
            </a:r>
            <a:r>
              <a:rPr lang="es-PE" dirty="0"/>
              <a:t> o pantalla.</a:t>
            </a:r>
          </a:p>
        </p:txBody>
      </p:sp>
    </p:spTree>
    <p:extLst>
      <p:ext uri="{BB962C8B-B14F-4D97-AF65-F5344CB8AC3E}">
        <p14:creationId xmlns:p14="http://schemas.microsoft.com/office/powerpoint/2010/main" val="3185583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descr="Microsoft añade nuevas funcionalidades a Teams que mejoran la colaboración  virtual y redefinen el futuro del trabajo y la educación – Centro de  noticias">
            <a:extLst>
              <a:ext uri="{FF2B5EF4-FFF2-40B4-BE49-F238E27FC236}">
                <a16:creationId xmlns:a16="http://schemas.microsoft.com/office/drawing/2014/main" id="{A2CA667B-8B0F-789C-926E-5E0EB4313B9C}"/>
              </a:ext>
            </a:extLst>
          </p:cNvPr>
          <p:cNvPicPr>
            <a:picLocks noChangeAspect="1" noChangeArrowheads="1"/>
          </p:cNvPicPr>
          <p:nvPr/>
        </p:nvPicPr>
        <p:blipFill>
          <a:blip r:embed="rId4">
            <a:lum bright="70000" contrast="-70000"/>
            <a:alphaModFix amt="50000"/>
            <a:extLst>
              <a:ext uri="{BEBA8EAE-BF5A-486C-A8C5-ECC9F3942E4B}">
                <a14:imgProps xmlns:a14="http://schemas.microsoft.com/office/drawing/2010/main">
                  <a14:imgLayer r:embed="rId5">
                    <a14:imgEffect>
                      <a14:backgroundRemoval t="3352" b="97393" l="333" r="96556">
                        <a14:foregroundMark x1="1889" y1="5214" x2="79111" y2="68343"/>
                        <a14:foregroundMark x1="79111" y1="68343" x2="94889" y2="92924"/>
                        <a14:foregroundMark x1="9333" y1="9125" x2="85222" y2="9683"/>
                        <a14:foregroundMark x1="85222" y1="9683" x2="90333" y2="71322"/>
                        <a14:foregroundMark x1="9000" y1="5773" x2="50556" y2="5773"/>
                        <a14:foregroundMark x1="16111" y1="3538" x2="29333" y2="5214"/>
                        <a14:foregroundMark x1="7333" y1="3911" x2="2444" y2="5214"/>
                        <a14:foregroundMark x1="1778" y1="18063" x2="4333" y2="41341"/>
                        <a14:foregroundMark x1="5444" y1="90130" x2="94333" y2="90689"/>
                        <a14:foregroundMark x1="96556" y1="78212" x2="95222" y2="6890"/>
                        <a14:foregroundMark x1="98444" y1="82682" x2="97778" y2="94972"/>
                        <a14:foregroundMark x1="97778" y1="94972" x2="82000" y2="97393"/>
                        <a14:foregroundMark x1="82000" y1="97393" x2="56111" y2="97393"/>
                        <a14:foregroundMark x1="1723" y1="86220" x2="3222" y2="94227"/>
                        <a14:foregroundMark x1="1653" y1="85847" x2="1723" y2="86220"/>
                        <a14:foregroundMark x1="1584" y1="85475" x2="1653" y2="85847"/>
                        <a14:foregroundMark x1="1444" y1="84730" x2="1584" y2="85475"/>
                        <a14:foregroundMark x1="3222" y1="94227" x2="52667" y2="96648"/>
                        <a14:foregroundMark x1="556" y1="67598" x2="1222" y2="35009"/>
                        <a14:foregroundMark x1="778" y1="86220" x2="778" y2="85661"/>
                        <a14:foregroundMark x1="778" y1="88827" x2="778" y2="86220"/>
                        <a14:foregroundMark x1="333" y1="85847" x2="333" y2="85847"/>
                        <a14:foregroundMark x1="361" y1="86220" x2="556" y2="88827"/>
                        <a14:foregroundMark x1="333" y1="85847" x2="361" y2="86220"/>
                        <a14:backgroundMark x1="556" y1="745" x2="778" y2="0"/>
                        <a14:backgroundMark x1="56778" y1="372" x2="55778" y2="372"/>
                        <a14:backgroundMark x1="30333" y1="186" x2="29222" y2="0"/>
                        <a14:backgroundMark x1="0" y1="12849" x2="0" y2="13594"/>
                        <a14:backgroundMark x1="111" y1="95158" x2="111" y2="95158"/>
                        <a14:backgroundMark x1="111" y1="86220" x2="111" y2="86220"/>
                        <a14:backgroundMark x1="111" y1="85475" x2="111" y2="85475"/>
                        <a14:backgroundMark x1="0" y1="85847" x2="0" y2="85847"/>
                      </a14:backgroundRemoval>
                    </a14:imgEffect>
                  </a14:imgLayer>
                </a14:imgProps>
              </a:ext>
              <a:ext uri="{28A0092B-C50C-407E-A947-70E740481C1C}">
                <a14:useLocalDpi xmlns:a14="http://schemas.microsoft.com/office/drawing/2010/main" val="0"/>
              </a:ext>
            </a:extLst>
          </a:blip>
          <a:srcRect/>
          <a:stretch>
            <a:fillRect/>
          </a:stretch>
        </p:blipFill>
        <p:spPr bwMode="auto">
          <a:xfrm>
            <a:off x="1809749" y="871537"/>
            <a:ext cx="8572500" cy="51149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13">
            <a:extLst>
              <a:ext uri="{FF2B5EF4-FFF2-40B4-BE49-F238E27FC236}">
                <a16:creationId xmlns:a16="http://schemas.microsoft.com/office/drawing/2014/main" id="{063AA7B3-6E05-447B-8A7F-B67D582EB055}"/>
              </a:ext>
            </a:extLst>
          </p:cNvPr>
          <p:cNvCxnSpPr/>
          <p:nvPr/>
        </p:nvCxnSpPr>
        <p:spPr>
          <a:xfrm>
            <a:off x="7395210" y="-32004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descr="Imagen que contiene reloj&#10;&#10;Descripción generada automáticamente">
            <a:extLst>
              <a:ext uri="{FF2B5EF4-FFF2-40B4-BE49-F238E27FC236}">
                <a16:creationId xmlns:a16="http://schemas.microsoft.com/office/drawing/2014/main" id="{01714D5C-D068-FB21-B11E-5DCA1CECD0DE}"/>
              </a:ext>
            </a:extLst>
          </p:cNvPr>
          <p:cNvPicPr>
            <a:picLocks noChangeAspect="1"/>
          </p:cNvPicPr>
          <p:nvPr/>
        </p:nvPicPr>
        <p:blipFill rotWithShape="1">
          <a:blip r:embed="rId6"/>
          <a:srcRect r="33974"/>
          <a:stretch/>
        </p:blipFill>
        <p:spPr>
          <a:xfrm>
            <a:off x="221800" y="97655"/>
            <a:ext cx="2163396" cy="1027526"/>
          </a:xfrm>
          <a:prstGeom prst="rect">
            <a:avLst/>
          </a:prstGeom>
        </p:spPr>
      </p:pic>
      <p:sp>
        <p:nvSpPr>
          <p:cNvPr id="3" name="Rectángulo 2">
            <a:extLst>
              <a:ext uri="{FF2B5EF4-FFF2-40B4-BE49-F238E27FC236}">
                <a16:creationId xmlns:a16="http://schemas.microsoft.com/office/drawing/2014/main" id="{D7CC84FE-C2B3-BD4C-7337-140C686965E2}"/>
              </a:ext>
            </a:extLst>
          </p:cNvPr>
          <p:cNvSpPr/>
          <p:nvPr/>
        </p:nvSpPr>
        <p:spPr>
          <a:xfrm>
            <a:off x="2261682" y="2644170"/>
            <a:ext cx="7668635"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C50454"/>
                </a:solidFill>
                <a:effectLst/>
                <a:uLnTx/>
                <a:uFillTx/>
                <a:latin typeface="Segoe UI" panose="020B0502040204020203" pitchFamily="34" charset="0"/>
                <a:ea typeface="+mn-ea"/>
                <a:cs typeface="Segoe UI" panose="020B0502040204020203" pitchFamily="34" charset="0"/>
              </a:rPr>
              <a:t>En los siguientes </a:t>
            </a:r>
            <a:r>
              <a:rPr kumimoji="0" lang="es-MX" sz="3200" b="1" i="0" u="none" strike="noStrike" kern="1200" cap="none" spc="0" normalizeH="0" baseline="0" noProof="0" dirty="0">
                <a:ln>
                  <a:noFill/>
                </a:ln>
                <a:solidFill>
                  <a:srgbClr val="110036"/>
                </a:solidFill>
                <a:effectLst/>
                <a:uLnTx/>
                <a:uFillTx/>
                <a:latin typeface="Segoe UI" panose="020B0502040204020203" pitchFamily="34" charset="0"/>
                <a:ea typeface="+mn-ea"/>
                <a:cs typeface="Segoe UI" panose="020B0502040204020203" pitchFamily="34" charset="0"/>
              </a:rPr>
              <a:t>5 años</a:t>
            </a:r>
            <a:r>
              <a:rPr kumimoji="0" lang="es-MX" sz="3200" b="1" i="0" u="none" strike="noStrike" kern="1200" cap="none" spc="0" normalizeH="0" baseline="0" noProof="0" dirty="0">
                <a:ln>
                  <a:noFill/>
                </a:ln>
                <a:solidFill>
                  <a:srgbClr val="C50454"/>
                </a:solidFill>
                <a:effectLst/>
                <a:uLnTx/>
                <a:uFillTx/>
                <a:latin typeface="Segoe UI" panose="020B0502040204020203" pitchFamily="34" charset="0"/>
                <a:ea typeface="+mn-ea"/>
                <a:cs typeface="Segoe UI" panose="020B0502040204020203" pitchFamily="34" charset="0"/>
              </a:rPr>
              <a:t>, todo lo que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C50454"/>
                </a:solidFill>
                <a:effectLst/>
                <a:uLnTx/>
                <a:uFillTx/>
                <a:latin typeface="Segoe UI" panose="020B0502040204020203" pitchFamily="34" charset="0"/>
                <a:ea typeface="+mn-ea"/>
                <a:cs typeface="Segoe UI" panose="020B0502040204020203" pitchFamily="34" charset="0"/>
              </a:rPr>
              <a:t>quisimos </a:t>
            </a:r>
            <a:r>
              <a:rPr kumimoji="0" lang="es-MX" sz="3200" b="1" i="0" u="none" strike="noStrike" kern="1200" cap="none" spc="0" normalizeH="0" baseline="0" noProof="0" dirty="0">
                <a:ln>
                  <a:noFill/>
                </a:ln>
                <a:solidFill>
                  <a:srgbClr val="110036"/>
                </a:solidFill>
                <a:effectLst/>
                <a:uLnTx/>
                <a:uFillTx/>
                <a:latin typeface="Segoe UI" panose="020B0502040204020203" pitchFamily="34" charset="0"/>
                <a:ea typeface="+mn-ea"/>
                <a:cs typeface="Segoe UI" panose="020B0502040204020203" pitchFamily="34" charset="0"/>
              </a:rPr>
              <a:t>desarrollar</a:t>
            </a:r>
            <a:r>
              <a:rPr kumimoji="0" lang="es-MX" sz="3200" b="1" i="0" u="none" strike="noStrike" kern="1200" cap="none" spc="0" normalizeH="0" baseline="0" noProof="0" dirty="0">
                <a:ln>
                  <a:noFill/>
                </a:ln>
                <a:solidFill>
                  <a:srgbClr val="C50454"/>
                </a:solidFill>
                <a:effectLst/>
                <a:uLnTx/>
                <a:uFillTx/>
                <a:latin typeface="Segoe UI" panose="020B0502040204020203" pitchFamily="34" charset="0"/>
                <a:ea typeface="+mn-ea"/>
                <a:cs typeface="Segoe UI" panose="020B0502040204020203" pitchFamily="34" charset="0"/>
              </a:rPr>
              <a:t>, </a:t>
            </a:r>
            <a:r>
              <a:rPr kumimoji="0" lang="es-MX" sz="3200" b="1" i="0" u="none" strike="noStrike" kern="1200" cap="none" spc="0" normalizeH="0" baseline="0" noProof="0" dirty="0">
                <a:ln>
                  <a:noFill/>
                </a:ln>
                <a:solidFill>
                  <a:srgbClr val="110036"/>
                </a:solidFill>
                <a:effectLst/>
                <a:uLnTx/>
                <a:uFillTx/>
                <a:latin typeface="Segoe UI" panose="020B0502040204020203" pitchFamily="34" charset="0"/>
                <a:ea typeface="+mn-ea"/>
                <a:cs typeface="Segoe UI" panose="020B0502040204020203" pitchFamily="34" charset="0"/>
              </a:rPr>
              <a:t>implementar </a:t>
            </a:r>
            <a:r>
              <a:rPr kumimoji="0" lang="es-MX" sz="3200" b="1" i="0" u="none" strike="noStrike" kern="1200" cap="none" spc="0" normalizeH="0" baseline="0" noProof="0" dirty="0">
                <a:ln>
                  <a:noFill/>
                </a:ln>
                <a:solidFill>
                  <a:srgbClr val="C50454"/>
                </a:solidFill>
                <a:effectLst/>
                <a:uLnTx/>
                <a:uFillTx/>
                <a:latin typeface="Segoe UI" panose="020B0502040204020203" pitchFamily="34" charset="0"/>
                <a:ea typeface="+mn-ea"/>
                <a:cs typeface="Segoe UI" panose="020B0502040204020203" pitchFamily="34"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110036"/>
                </a:solidFill>
                <a:effectLst/>
                <a:uLnTx/>
                <a:uFillTx/>
                <a:latin typeface="Segoe UI" panose="020B0502040204020203" pitchFamily="34" charset="0"/>
                <a:ea typeface="+mn-ea"/>
                <a:cs typeface="Segoe UI" panose="020B0502040204020203" pitchFamily="34" charset="0"/>
              </a:rPr>
              <a:t>aplicar</a:t>
            </a:r>
            <a:r>
              <a:rPr kumimoji="0" lang="es-MX" sz="3200" b="1" i="0" u="none" strike="noStrike" kern="1200" cap="none" spc="0" normalizeH="0" baseline="0" noProof="0" dirty="0">
                <a:ln>
                  <a:noFill/>
                </a:ln>
                <a:solidFill>
                  <a:srgbClr val="C50454"/>
                </a:solidFill>
                <a:effectLst/>
                <a:uLnTx/>
                <a:uFillTx/>
                <a:latin typeface="Segoe UI" panose="020B0502040204020203" pitchFamily="34" charset="0"/>
                <a:ea typeface="+mn-ea"/>
                <a:cs typeface="Segoe UI" panose="020B0502040204020203" pitchFamily="34" charset="0"/>
              </a:rPr>
              <a:t> quedará </a:t>
            </a:r>
            <a:r>
              <a:rPr kumimoji="0" lang="es-MX" sz="3200" b="1" i="0" u="none" strike="noStrike" kern="1200" cap="none" spc="0" normalizeH="0" baseline="0" noProof="0" dirty="0">
                <a:ln>
                  <a:noFill/>
                </a:ln>
                <a:solidFill>
                  <a:srgbClr val="110036"/>
                </a:solidFill>
                <a:effectLst/>
                <a:uLnTx/>
                <a:uFillTx/>
                <a:latin typeface="Segoe UI" panose="020B0502040204020203" pitchFamily="34" charset="0"/>
                <a:ea typeface="+mn-ea"/>
                <a:cs typeface="Segoe UI" panose="020B0502040204020203" pitchFamily="34" charset="0"/>
              </a:rPr>
              <a:t>obsoleto</a:t>
            </a:r>
            <a:endParaRPr kumimoji="0" lang="es-CO" sz="3200" b="1" i="0" u="none" strike="noStrike" kern="1200" cap="none" spc="0" normalizeH="0" baseline="0" noProof="0" dirty="0">
              <a:ln>
                <a:noFill/>
              </a:ln>
              <a:solidFill>
                <a:srgbClr val="110036"/>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022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t="-9000" b="-9000"/>
          </a:stretch>
        </a:blipFill>
        <a:effectLst/>
      </p:bgPr>
    </p:bg>
    <p:spTree>
      <p:nvGrpSpPr>
        <p:cNvPr id="1" name=""/>
        <p:cNvGrpSpPr/>
        <p:nvPr/>
      </p:nvGrpSpPr>
      <p:grpSpPr>
        <a:xfrm>
          <a:off x="0" y="0"/>
          <a:ext cx="0" cy="0"/>
          <a:chOff x="0" y="0"/>
          <a:chExt cx="0" cy="0"/>
        </a:xfrm>
      </p:grpSpPr>
      <p:pic>
        <p:nvPicPr>
          <p:cNvPr id="31" name="Imagen 30" descr="Imagen que contiene exterior, calle, luz, puesta de sol&#10;&#10;Descripción generada automáticamente">
            <a:extLst>
              <a:ext uri="{FF2B5EF4-FFF2-40B4-BE49-F238E27FC236}">
                <a16:creationId xmlns:a16="http://schemas.microsoft.com/office/drawing/2014/main" id="{DB02C2EE-13DA-7E1F-3F1F-7D8C9149C9DB}"/>
              </a:ext>
            </a:extLst>
          </p:cNvPr>
          <p:cNvPicPr>
            <a:picLocks noChangeAspect="1"/>
          </p:cNvPicPr>
          <p:nvPr/>
        </p:nvPicPr>
        <p:blipFill rotWithShape="1">
          <a:blip r:embed="rId4"/>
          <a:srcRect l="5938" t="1855" r="55826" b="41858"/>
          <a:stretch/>
        </p:blipFill>
        <p:spPr>
          <a:xfrm>
            <a:off x="9286952" y="0"/>
            <a:ext cx="2922075" cy="6858000"/>
          </a:xfrm>
          <a:prstGeom prst="rect">
            <a:avLst/>
          </a:prstGeom>
        </p:spPr>
      </p:pic>
      <p:sp>
        <p:nvSpPr>
          <p:cNvPr id="2" name="Rectángulo 1">
            <a:extLst>
              <a:ext uri="{FF2B5EF4-FFF2-40B4-BE49-F238E27FC236}">
                <a16:creationId xmlns:a16="http://schemas.microsoft.com/office/drawing/2014/main" id="{FAC01000-AE10-0055-4871-F83F19046E02}"/>
              </a:ext>
            </a:extLst>
          </p:cNvPr>
          <p:cNvSpPr/>
          <p:nvPr/>
        </p:nvSpPr>
        <p:spPr>
          <a:xfrm>
            <a:off x="8857034" y="1563042"/>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pic>
        <p:nvPicPr>
          <p:cNvPr id="8" name="Gráfico 7">
            <a:extLst>
              <a:ext uri="{FF2B5EF4-FFF2-40B4-BE49-F238E27FC236}">
                <a16:creationId xmlns:a16="http://schemas.microsoft.com/office/drawing/2014/main" id="{041836F5-4860-6037-C342-74292CE5F3C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4873" t="29030"/>
          <a:stretch/>
        </p:blipFill>
        <p:spPr>
          <a:xfrm rot="16200000" flipH="1">
            <a:off x="9197724" y="86461"/>
            <a:ext cx="1125181" cy="952259"/>
          </a:xfrm>
          <a:prstGeom prst="rect">
            <a:avLst/>
          </a:prstGeom>
        </p:spPr>
      </p:pic>
      <p:sp>
        <p:nvSpPr>
          <p:cNvPr id="10" name="Rectangle 1">
            <a:extLst>
              <a:ext uri="{FF2B5EF4-FFF2-40B4-BE49-F238E27FC236}">
                <a16:creationId xmlns:a16="http://schemas.microsoft.com/office/drawing/2014/main" id="{8EAD0822-E646-3D94-6D3D-0272C9BFCA28}"/>
              </a:ext>
            </a:extLst>
          </p:cNvPr>
          <p:cNvSpPr>
            <a:spLocks noChangeArrowheads="1"/>
          </p:cNvSpPr>
          <p:nvPr/>
        </p:nvSpPr>
        <p:spPr bwMode="auto">
          <a:xfrm rot="10800000" flipV="1">
            <a:off x="9467783" y="2958542"/>
            <a:ext cx="2474258" cy="959245"/>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s-ES" altLang="es-CO" sz="3200" b="1" dirty="0">
                <a:solidFill>
                  <a:schemeClr val="bg1"/>
                </a:solidFill>
                <a:latin typeface="Segoe UI" panose="020B0502040204020203" pitchFamily="34" charset="0"/>
                <a:cs typeface="Segoe UI" panose="020B0502040204020203" pitchFamily="34" charset="0"/>
              </a:rPr>
              <a:t>Es un camino</a:t>
            </a:r>
            <a:endParaRPr kumimoji="0" lang="es-ES" altLang="es-CO" sz="3200"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cxnSp>
        <p:nvCxnSpPr>
          <p:cNvPr id="19" name="Conector recto 18">
            <a:extLst>
              <a:ext uri="{FF2B5EF4-FFF2-40B4-BE49-F238E27FC236}">
                <a16:creationId xmlns:a16="http://schemas.microsoft.com/office/drawing/2014/main" id="{BC32F3D8-8369-6221-10E7-8016C5CCC883}"/>
              </a:ext>
            </a:extLst>
          </p:cNvPr>
          <p:cNvCxnSpPr>
            <a:cxnSpLocks/>
          </p:cNvCxnSpPr>
          <p:nvPr/>
        </p:nvCxnSpPr>
        <p:spPr>
          <a:xfrm flipV="1">
            <a:off x="9277938" y="1979388"/>
            <a:ext cx="2922075" cy="348187"/>
          </a:xfrm>
          <a:prstGeom prst="line">
            <a:avLst/>
          </a:prstGeom>
          <a:ln w="38100">
            <a:solidFill>
              <a:schemeClr val="bg1"/>
            </a:solidFill>
            <a:prstDash val="dashDot"/>
          </a:ln>
        </p:spPr>
        <p:style>
          <a:lnRef idx="1">
            <a:schemeClr val="dk1"/>
          </a:lnRef>
          <a:fillRef idx="0">
            <a:schemeClr val="dk1"/>
          </a:fillRef>
          <a:effectRef idx="0">
            <a:schemeClr val="dk1"/>
          </a:effectRef>
          <a:fontRef idx="minor">
            <a:schemeClr val="tx1"/>
          </a:fontRef>
        </p:style>
      </p:cxnSp>
      <p:cxnSp>
        <p:nvCxnSpPr>
          <p:cNvPr id="20" name="Conector recto 19">
            <a:extLst>
              <a:ext uri="{FF2B5EF4-FFF2-40B4-BE49-F238E27FC236}">
                <a16:creationId xmlns:a16="http://schemas.microsoft.com/office/drawing/2014/main" id="{410731FF-E989-B62D-7D28-8A452DBBD2FC}"/>
              </a:ext>
            </a:extLst>
          </p:cNvPr>
          <p:cNvCxnSpPr>
            <a:cxnSpLocks/>
          </p:cNvCxnSpPr>
          <p:nvPr/>
        </p:nvCxnSpPr>
        <p:spPr>
          <a:xfrm flipV="1">
            <a:off x="9277938" y="4384667"/>
            <a:ext cx="2922075" cy="358043"/>
          </a:xfrm>
          <a:prstGeom prst="line">
            <a:avLst/>
          </a:prstGeom>
          <a:ln w="38100">
            <a:solidFill>
              <a:schemeClr val="bg1"/>
            </a:solidFill>
            <a:prstDash val="dashDot"/>
          </a:ln>
        </p:spPr>
        <p:style>
          <a:lnRef idx="1">
            <a:schemeClr val="dk1"/>
          </a:lnRef>
          <a:fillRef idx="0">
            <a:schemeClr val="dk1"/>
          </a:fillRef>
          <a:effectRef idx="0">
            <a:schemeClr val="dk1"/>
          </a:effectRef>
          <a:fontRef idx="minor">
            <a:schemeClr val="tx1"/>
          </a:fontRef>
        </p:style>
      </p:cxnSp>
      <p:pic>
        <p:nvPicPr>
          <p:cNvPr id="35" name="Imagen 34" descr="Imagen que contiene reloj&#10;&#10;Descripción generada automáticamente">
            <a:extLst>
              <a:ext uri="{FF2B5EF4-FFF2-40B4-BE49-F238E27FC236}">
                <a16:creationId xmlns:a16="http://schemas.microsoft.com/office/drawing/2014/main" id="{AEAA46A9-8A77-7457-8045-767E7777462C}"/>
              </a:ext>
            </a:extLst>
          </p:cNvPr>
          <p:cNvPicPr>
            <a:picLocks noChangeAspect="1"/>
          </p:cNvPicPr>
          <p:nvPr/>
        </p:nvPicPr>
        <p:blipFill rotWithShape="1">
          <a:blip r:embed="rId7"/>
          <a:srcRect r="33974"/>
          <a:stretch/>
        </p:blipFill>
        <p:spPr>
          <a:xfrm>
            <a:off x="221800" y="97655"/>
            <a:ext cx="2163396" cy="1027526"/>
          </a:xfrm>
          <a:prstGeom prst="rect">
            <a:avLst/>
          </a:prstGeom>
        </p:spPr>
      </p:pic>
      <p:pic>
        <p:nvPicPr>
          <p:cNvPr id="4" name="Gráfico 3">
            <a:extLst>
              <a:ext uri="{FF2B5EF4-FFF2-40B4-BE49-F238E27FC236}">
                <a16:creationId xmlns:a16="http://schemas.microsoft.com/office/drawing/2014/main" id="{5FDAC315-FA98-B90B-A2E5-498417E277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1094" y="1524942"/>
            <a:ext cx="4481409" cy="4835951"/>
          </a:xfrm>
          <a:prstGeom prst="rect">
            <a:avLst/>
          </a:prstGeom>
        </p:spPr>
      </p:pic>
      <p:grpSp>
        <p:nvGrpSpPr>
          <p:cNvPr id="5" name="Grupo 4">
            <a:extLst>
              <a:ext uri="{FF2B5EF4-FFF2-40B4-BE49-F238E27FC236}">
                <a16:creationId xmlns:a16="http://schemas.microsoft.com/office/drawing/2014/main" id="{43ACF827-DECA-69FC-7AF4-17742884A85C}"/>
              </a:ext>
            </a:extLst>
          </p:cNvPr>
          <p:cNvGrpSpPr/>
          <p:nvPr/>
        </p:nvGrpSpPr>
        <p:grpSpPr>
          <a:xfrm>
            <a:off x="746710" y="2679353"/>
            <a:ext cx="1326687" cy="363540"/>
            <a:chOff x="869536" y="2654222"/>
            <a:chExt cx="1326687" cy="363540"/>
          </a:xfrm>
        </p:grpSpPr>
        <p:sp>
          <p:nvSpPr>
            <p:cNvPr id="6" name="Rectángulo 5">
              <a:extLst>
                <a:ext uri="{FF2B5EF4-FFF2-40B4-BE49-F238E27FC236}">
                  <a16:creationId xmlns:a16="http://schemas.microsoft.com/office/drawing/2014/main" id="{DC943D50-B5C6-E706-21E4-5625C913FA23}"/>
                </a:ext>
              </a:extLst>
            </p:cNvPr>
            <p:cNvSpPr/>
            <p:nvPr/>
          </p:nvSpPr>
          <p:spPr>
            <a:xfrm>
              <a:off x="869536" y="2654222"/>
              <a:ext cx="967832"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Año</a:t>
              </a:r>
              <a:endParaRPr kumimoji="0" lang="es-CO" sz="1600" b="0"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pic>
          <p:nvPicPr>
            <p:cNvPr id="7" name="Gráfico 6">
              <a:extLst>
                <a:ext uri="{FF2B5EF4-FFF2-40B4-BE49-F238E27FC236}">
                  <a16:creationId xmlns:a16="http://schemas.microsoft.com/office/drawing/2014/main" id="{6FD6B8AA-4325-0DE9-211E-B56C34DE21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77338" y="2694597"/>
              <a:ext cx="318885" cy="323165"/>
            </a:xfrm>
            <a:prstGeom prst="rect">
              <a:avLst/>
            </a:prstGeom>
          </p:spPr>
        </p:pic>
      </p:grpSp>
      <p:grpSp>
        <p:nvGrpSpPr>
          <p:cNvPr id="9" name="Grupo 8">
            <a:extLst>
              <a:ext uri="{FF2B5EF4-FFF2-40B4-BE49-F238E27FC236}">
                <a16:creationId xmlns:a16="http://schemas.microsoft.com/office/drawing/2014/main" id="{304AFBF6-3236-8E08-8A2F-E0FAB2D9046C}"/>
              </a:ext>
            </a:extLst>
          </p:cNvPr>
          <p:cNvGrpSpPr/>
          <p:nvPr/>
        </p:nvGrpSpPr>
        <p:grpSpPr>
          <a:xfrm>
            <a:off x="1450127" y="5107203"/>
            <a:ext cx="1476914" cy="432871"/>
            <a:chOff x="1572953" y="5082072"/>
            <a:chExt cx="1476914" cy="432871"/>
          </a:xfrm>
        </p:grpSpPr>
        <p:pic>
          <p:nvPicPr>
            <p:cNvPr id="11" name="Gráfico 10">
              <a:extLst>
                <a:ext uri="{FF2B5EF4-FFF2-40B4-BE49-F238E27FC236}">
                  <a16:creationId xmlns:a16="http://schemas.microsoft.com/office/drawing/2014/main" id="{4C7A8D03-ABB8-24B2-AFA0-31C7554BB2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335819">
              <a:off x="2676477" y="5082072"/>
              <a:ext cx="373390" cy="378402"/>
            </a:xfrm>
            <a:prstGeom prst="rect">
              <a:avLst/>
            </a:prstGeom>
          </p:spPr>
        </p:pic>
        <p:sp>
          <p:nvSpPr>
            <p:cNvPr id="12" name="Rectángulo 11">
              <a:extLst>
                <a:ext uri="{FF2B5EF4-FFF2-40B4-BE49-F238E27FC236}">
                  <a16:creationId xmlns:a16="http://schemas.microsoft.com/office/drawing/2014/main" id="{E2859193-9DFE-B53E-CA2B-39BB6BBE5CDB}"/>
                </a:ext>
              </a:extLst>
            </p:cNvPr>
            <p:cNvSpPr/>
            <p:nvPr/>
          </p:nvSpPr>
          <p:spPr>
            <a:xfrm>
              <a:off x="1572953" y="5176389"/>
              <a:ext cx="1043480"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Edad</a:t>
              </a:r>
              <a:endParaRPr kumimoji="0" lang="es-CO" sz="1600" b="0"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grpSp>
      <p:grpSp>
        <p:nvGrpSpPr>
          <p:cNvPr id="13" name="Grupo 12">
            <a:extLst>
              <a:ext uri="{FF2B5EF4-FFF2-40B4-BE49-F238E27FC236}">
                <a16:creationId xmlns:a16="http://schemas.microsoft.com/office/drawing/2014/main" id="{B1AD2CF3-82EB-CDBE-6B12-0AF8D23DEE3D}"/>
              </a:ext>
            </a:extLst>
          </p:cNvPr>
          <p:cNvGrpSpPr/>
          <p:nvPr/>
        </p:nvGrpSpPr>
        <p:grpSpPr>
          <a:xfrm>
            <a:off x="5884394" y="2608792"/>
            <a:ext cx="1413504" cy="381504"/>
            <a:chOff x="6007220" y="2583661"/>
            <a:chExt cx="1413504" cy="381504"/>
          </a:xfrm>
        </p:grpSpPr>
        <p:pic>
          <p:nvPicPr>
            <p:cNvPr id="14" name="Gráfico 13">
              <a:extLst>
                <a:ext uri="{FF2B5EF4-FFF2-40B4-BE49-F238E27FC236}">
                  <a16:creationId xmlns:a16="http://schemas.microsoft.com/office/drawing/2014/main" id="{1E44E0F1-C362-4614-17AD-C677E9B59BA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812793">
              <a:off x="6007220" y="2642000"/>
              <a:ext cx="318885" cy="323165"/>
            </a:xfrm>
            <a:prstGeom prst="rect">
              <a:avLst/>
            </a:prstGeom>
          </p:spPr>
        </p:pic>
        <p:sp>
          <p:nvSpPr>
            <p:cNvPr id="15" name="Rectángulo 14">
              <a:extLst>
                <a:ext uri="{FF2B5EF4-FFF2-40B4-BE49-F238E27FC236}">
                  <a16:creationId xmlns:a16="http://schemas.microsoft.com/office/drawing/2014/main" id="{3D30C745-FE96-A703-979E-8F937D33C714}"/>
                </a:ext>
              </a:extLst>
            </p:cNvPr>
            <p:cNvSpPr/>
            <p:nvPr/>
          </p:nvSpPr>
          <p:spPr>
            <a:xfrm>
              <a:off x="6374356" y="2583661"/>
              <a:ext cx="1046368"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600" dirty="0">
                  <a:solidFill>
                    <a:srgbClr val="44546A">
                      <a:lumMod val="75000"/>
                    </a:srgbClr>
                  </a:solidFill>
                  <a:latin typeface="Segoe UI" panose="020B0502040204020203" pitchFamily="34" charset="0"/>
                  <a:cs typeface="Segoe UI" panose="020B0502040204020203" pitchFamily="34" charset="0"/>
                </a:rPr>
                <a:t>Personas</a:t>
              </a:r>
              <a:endParaRPr kumimoji="0" lang="es-CO" sz="1600" b="0"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grpSp>
      <p:grpSp>
        <p:nvGrpSpPr>
          <p:cNvPr id="17" name="Grupo 16">
            <a:extLst>
              <a:ext uri="{FF2B5EF4-FFF2-40B4-BE49-F238E27FC236}">
                <a16:creationId xmlns:a16="http://schemas.microsoft.com/office/drawing/2014/main" id="{C74D09D9-C0A8-215D-2785-34056C875CA0}"/>
              </a:ext>
            </a:extLst>
          </p:cNvPr>
          <p:cNvGrpSpPr/>
          <p:nvPr/>
        </p:nvGrpSpPr>
        <p:grpSpPr>
          <a:xfrm>
            <a:off x="6542390" y="3960916"/>
            <a:ext cx="1385186" cy="390732"/>
            <a:chOff x="6665216" y="3935785"/>
            <a:chExt cx="1385186" cy="390732"/>
          </a:xfrm>
        </p:grpSpPr>
        <p:pic>
          <p:nvPicPr>
            <p:cNvPr id="18" name="Gráfico 17">
              <a:extLst>
                <a:ext uri="{FF2B5EF4-FFF2-40B4-BE49-F238E27FC236}">
                  <a16:creationId xmlns:a16="http://schemas.microsoft.com/office/drawing/2014/main" id="{68112FED-AF6E-B652-08F4-A1FFFC80FE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182066">
              <a:off x="6665216" y="3948115"/>
              <a:ext cx="373390" cy="378402"/>
            </a:xfrm>
            <a:prstGeom prst="rect">
              <a:avLst/>
            </a:prstGeom>
          </p:spPr>
        </p:pic>
        <p:sp>
          <p:nvSpPr>
            <p:cNvPr id="22" name="Rectángulo 21">
              <a:extLst>
                <a:ext uri="{FF2B5EF4-FFF2-40B4-BE49-F238E27FC236}">
                  <a16:creationId xmlns:a16="http://schemas.microsoft.com/office/drawing/2014/main" id="{3BFB1CF9-B5A3-72E9-D616-267F7B797A87}"/>
                </a:ext>
              </a:extLst>
            </p:cNvPr>
            <p:cNvSpPr/>
            <p:nvPr/>
          </p:nvSpPr>
          <p:spPr>
            <a:xfrm>
              <a:off x="7116583" y="3935785"/>
              <a:ext cx="93381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Edad</a:t>
              </a:r>
              <a:endParaRPr kumimoji="0" lang="es-CO" sz="1600" b="0"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grpSp>
      <p:sp>
        <p:nvSpPr>
          <p:cNvPr id="27" name="Rectángulo 26">
            <a:extLst>
              <a:ext uri="{FF2B5EF4-FFF2-40B4-BE49-F238E27FC236}">
                <a16:creationId xmlns:a16="http://schemas.microsoft.com/office/drawing/2014/main" id="{14EF2BFF-1689-B339-7B00-D2AFC18C8B1C}"/>
              </a:ext>
            </a:extLst>
          </p:cNvPr>
          <p:cNvSpPr/>
          <p:nvPr/>
        </p:nvSpPr>
        <p:spPr>
          <a:xfrm>
            <a:off x="2717625" y="2704063"/>
            <a:ext cx="1156617"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2010</a:t>
            </a:r>
            <a:endParaRPr kumimoji="0" lang="es-CO" sz="32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9" name="Rectángulo 28">
            <a:extLst>
              <a:ext uri="{FF2B5EF4-FFF2-40B4-BE49-F238E27FC236}">
                <a16:creationId xmlns:a16="http://schemas.microsoft.com/office/drawing/2014/main" id="{96AF24B1-3564-C8AD-9C45-C7AEF54A9DDF}"/>
              </a:ext>
            </a:extLst>
          </p:cNvPr>
          <p:cNvSpPr/>
          <p:nvPr/>
        </p:nvSpPr>
        <p:spPr>
          <a:xfrm>
            <a:off x="3450755" y="4409798"/>
            <a:ext cx="1156617"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6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17</a:t>
            </a:r>
            <a:endParaRPr kumimoji="0" lang="es-CO" sz="6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30" name="Rectángulo 29">
            <a:extLst>
              <a:ext uri="{FF2B5EF4-FFF2-40B4-BE49-F238E27FC236}">
                <a16:creationId xmlns:a16="http://schemas.microsoft.com/office/drawing/2014/main" id="{5A2540AD-A282-2C02-0E3A-2EC989BF3355}"/>
              </a:ext>
            </a:extLst>
          </p:cNvPr>
          <p:cNvSpPr/>
          <p:nvPr/>
        </p:nvSpPr>
        <p:spPr>
          <a:xfrm>
            <a:off x="5331975" y="4287483"/>
            <a:ext cx="77067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12</a:t>
            </a:r>
            <a:endParaRPr kumimoji="0" lang="es-CO" sz="20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32" name="Rectángulo 31">
            <a:extLst>
              <a:ext uri="{FF2B5EF4-FFF2-40B4-BE49-F238E27FC236}">
                <a16:creationId xmlns:a16="http://schemas.microsoft.com/office/drawing/2014/main" id="{25A041CE-F3B6-59F8-6E18-A0FED51863B2}"/>
              </a:ext>
            </a:extLst>
          </p:cNvPr>
          <p:cNvSpPr/>
          <p:nvPr/>
        </p:nvSpPr>
        <p:spPr>
          <a:xfrm>
            <a:off x="4029064" y="2983640"/>
            <a:ext cx="1816093"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C50454"/>
                </a:solidFill>
                <a:effectLst/>
                <a:uLnTx/>
                <a:uFillTx/>
                <a:latin typeface="Segoe UI" panose="020B0502040204020203" pitchFamily="34" charset="0"/>
                <a:ea typeface="+mn-ea"/>
                <a:cs typeface="Segoe UI" panose="020B0502040204020203" pitchFamily="34" charset="0"/>
              </a:rPr>
              <a:t>637 K</a:t>
            </a:r>
            <a:endParaRPr kumimoji="0" lang="es-CO" sz="3200" b="1" i="0" u="none" strike="noStrike" kern="1200" cap="none" spc="0" normalizeH="0" baseline="0" noProof="0" dirty="0">
              <a:ln>
                <a:noFill/>
              </a:ln>
              <a:solidFill>
                <a:srgbClr val="C50454"/>
              </a:solidFill>
              <a:effectLst/>
              <a:uLnTx/>
              <a:uFillTx/>
              <a:latin typeface="Segoe UI" panose="020B0502040204020203" pitchFamily="34" charset="0"/>
              <a:ea typeface="+mn-ea"/>
              <a:cs typeface="Segoe UI" panose="020B0502040204020203" pitchFamily="34" charset="0"/>
            </a:endParaRPr>
          </a:p>
        </p:txBody>
      </p:sp>
      <p:sp>
        <p:nvSpPr>
          <p:cNvPr id="34" name="Rectángulo 33">
            <a:extLst>
              <a:ext uri="{FF2B5EF4-FFF2-40B4-BE49-F238E27FC236}">
                <a16:creationId xmlns:a16="http://schemas.microsoft.com/office/drawing/2014/main" id="{ACE1B903-ACA5-3DFD-8B7F-F3204CCE96A2}"/>
              </a:ext>
            </a:extLst>
          </p:cNvPr>
          <p:cNvSpPr/>
          <p:nvPr/>
        </p:nvSpPr>
        <p:spPr>
          <a:xfrm>
            <a:off x="623790" y="2680607"/>
            <a:ext cx="7668635" cy="206210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3200" b="1" dirty="0">
                <a:solidFill>
                  <a:srgbClr val="C50454"/>
                </a:solidFill>
                <a:latin typeface="Segoe UI" panose="020B0502040204020203" pitchFamily="34" charset="0"/>
                <a:cs typeface="Segoe UI" panose="020B0502040204020203" pitchFamily="34" charset="0"/>
              </a:rPr>
              <a:t>¿Cómo construimos </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3200" b="1" dirty="0">
                <a:solidFill>
                  <a:srgbClr val="110036"/>
                </a:solidFill>
                <a:latin typeface="Segoe UI" panose="020B0502040204020203" pitchFamily="34" charset="0"/>
                <a:cs typeface="Segoe UI" panose="020B0502040204020203" pitchFamily="34" charset="0"/>
              </a:rPr>
              <a:t>aplicaciones transgeneracionales</a:t>
            </a:r>
            <a:r>
              <a:rPr lang="es-MX" sz="3200" b="1" dirty="0">
                <a:solidFill>
                  <a:srgbClr val="C50454"/>
                </a:solidFill>
                <a:latin typeface="Segoe UI" panose="020B0502040204020203" pitchFamily="34" charset="0"/>
                <a:cs typeface="Segoe UI" panose="020B05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3200" b="1" dirty="0">
                <a:solidFill>
                  <a:srgbClr val="C50454"/>
                </a:solidFill>
                <a:latin typeface="Segoe UI" panose="020B0502040204020203" pitchFamily="34" charset="0"/>
                <a:cs typeface="Segoe UI" panose="020B0502040204020203" pitchFamily="34" charset="0"/>
              </a:rPr>
              <a:t>que ayuden a demostrar que mi</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3200" b="1" dirty="0">
                <a:solidFill>
                  <a:srgbClr val="C50454"/>
                </a:solidFill>
                <a:latin typeface="Segoe UI" panose="020B0502040204020203" pitchFamily="34" charset="0"/>
                <a:cs typeface="Segoe UI" panose="020B0502040204020203" pitchFamily="34" charset="0"/>
              </a:rPr>
              <a:t>institución </a:t>
            </a:r>
            <a:r>
              <a:rPr lang="es-MX" sz="3200" b="1" dirty="0">
                <a:solidFill>
                  <a:srgbClr val="110036"/>
                </a:solidFill>
                <a:latin typeface="Segoe UI" panose="020B0502040204020203" pitchFamily="34" charset="0"/>
                <a:cs typeface="Segoe UI" panose="020B0502040204020203" pitchFamily="34" charset="0"/>
              </a:rPr>
              <a:t>es innovadora?</a:t>
            </a:r>
            <a:r>
              <a:rPr lang="es-MX" sz="3200" b="1" dirty="0">
                <a:solidFill>
                  <a:srgbClr val="C50454"/>
                </a:solidFill>
                <a:latin typeface="Segoe UI" panose="020B0502040204020203" pitchFamily="34" charset="0"/>
                <a:cs typeface="Segoe UI" panose="020B0502040204020203" pitchFamily="34" charset="0"/>
              </a:rPr>
              <a:t> </a:t>
            </a:r>
            <a:endParaRPr kumimoji="0" lang="es-CO" sz="3200" b="1" i="0" u="none" strike="noStrike" kern="1200" cap="none" spc="0" normalizeH="0" baseline="0" noProof="0" dirty="0">
              <a:ln>
                <a:noFill/>
              </a:ln>
              <a:solidFill>
                <a:srgbClr val="110036"/>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7955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Effect transition="in" filter="wipe(left)">
                                      <p:cBhvr>
                                        <p:cTn id="47" dur="500"/>
                                        <p:tgtEl>
                                          <p:spTgt spid="3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xEl>
                                              <p:pRg st="1" end="1"/>
                                            </p:txEl>
                                          </p:spTgt>
                                        </p:tgtEl>
                                        <p:attrNameLst>
                                          <p:attrName>style.visibility</p:attrName>
                                        </p:attrNameLst>
                                      </p:cBhvr>
                                      <p:to>
                                        <p:strVal val="visible"/>
                                      </p:to>
                                    </p:set>
                                    <p:animEffect transition="in" filter="wipe(left)">
                                      <p:cBhvr>
                                        <p:cTn id="52" dur="500"/>
                                        <p:tgtEl>
                                          <p:spTgt spid="3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4">
                                            <p:txEl>
                                              <p:pRg st="2" end="2"/>
                                            </p:txEl>
                                          </p:spTgt>
                                        </p:tgtEl>
                                        <p:attrNameLst>
                                          <p:attrName>style.visibility</p:attrName>
                                        </p:attrNameLst>
                                      </p:cBhvr>
                                      <p:to>
                                        <p:strVal val="visible"/>
                                      </p:to>
                                    </p:set>
                                    <p:animEffect transition="in" filter="wipe(left)">
                                      <p:cBhvr>
                                        <p:cTn id="57" dur="500"/>
                                        <p:tgtEl>
                                          <p:spTgt spid="3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4">
                                            <p:txEl>
                                              <p:pRg st="3" end="3"/>
                                            </p:txEl>
                                          </p:spTgt>
                                        </p:tgtEl>
                                        <p:attrNameLst>
                                          <p:attrName>style.visibility</p:attrName>
                                        </p:attrNameLst>
                                      </p:cBhvr>
                                      <p:to>
                                        <p:strVal val="visible"/>
                                      </p:to>
                                    </p:set>
                                    <p:animEffect transition="in" filter="wipe(left)">
                                      <p:cBhvr>
                                        <p:cTn id="62"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2" grpId="0"/>
      <p:bldP spid="3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t="-9000" b="-9000"/>
          </a:stretch>
        </a:blipFill>
        <a:effectLst/>
      </p:bgPr>
    </p:bg>
    <p:spTree>
      <p:nvGrpSpPr>
        <p:cNvPr id="1" name=""/>
        <p:cNvGrpSpPr/>
        <p:nvPr/>
      </p:nvGrpSpPr>
      <p:grpSpPr>
        <a:xfrm>
          <a:off x="0" y="0"/>
          <a:ext cx="0" cy="0"/>
          <a:chOff x="0" y="0"/>
          <a:chExt cx="0" cy="0"/>
        </a:xfrm>
      </p:grpSpPr>
      <p:pic>
        <p:nvPicPr>
          <p:cNvPr id="28" name="Imagen 27" descr="Imagen que contiene exterior, calle, luz, puesta de sol&#10;&#10;Descripción generada automáticamente">
            <a:extLst>
              <a:ext uri="{FF2B5EF4-FFF2-40B4-BE49-F238E27FC236}">
                <a16:creationId xmlns:a16="http://schemas.microsoft.com/office/drawing/2014/main" id="{8067F935-BA5C-91E7-CF2A-F1737E47CF9E}"/>
              </a:ext>
            </a:extLst>
          </p:cNvPr>
          <p:cNvPicPr>
            <a:picLocks noChangeAspect="1"/>
          </p:cNvPicPr>
          <p:nvPr/>
        </p:nvPicPr>
        <p:blipFill rotWithShape="1">
          <a:blip r:embed="rId4"/>
          <a:srcRect l="46555" t="1855" r="18036" b="41858"/>
          <a:stretch/>
        </p:blipFill>
        <p:spPr>
          <a:xfrm>
            <a:off x="-47159" y="0"/>
            <a:ext cx="2706057" cy="6858000"/>
          </a:xfrm>
          <a:prstGeom prst="rect">
            <a:avLst/>
          </a:prstGeom>
        </p:spPr>
      </p:pic>
      <p:pic>
        <p:nvPicPr>
          <p:cNvPr id="35" name="Imagen 34" descr="Imagen que contiene reloj&#10;&#10;Descripción generada automáticamente">
            <a:extLst>
              <a:ext uri="{FF2B5EF4-FFF2-40B4-BE49-F238E27FC236}">
                <a16:creationId xmlns:a16="http://schemas.microsoft.com/office/drawing/2014/main" id="{7B71DF8F-5C6A-41C6-BD3B-FC505030D8F5}"/>
              </a:ext>
            </a:extLst>
          </p:cNvPr>
          <p:cNvPicPr>
            <a:picLocks noChangeAspect="1"/>
          </p:cNvPicPr>
          <p:nvPr/>
        </p:nvPicPr>
        <p:blipFill rotWithShape="1">
          <a:blip r:embed="rId5"/>
          <a:srcRect r="33974"/>
          <a:stretch/>
        </p:blipFill>
        <p:spPr>
          <a:xfrm>
            <a:off x="9642527" y="97655"/>
            <a:ext cx="2163396" cy="1027526"/>
          </a:xfrm>
          <a:prstGeom prst="rect">
            <a:avLst/>
          </a:prstGeom>
        </p:spPr>
      </p:pic>
      <p:sp>
        <p:nvSpPr>
          <p:cNvPr id="10" name="Rectángulo 9">
            <a:extLst>
              <a:ext uri="{FF2B5EF4-FFF2-40B4-BE49-F238E27FC236}">
                <a16:creationId xmlns:a16="http://schemas.microsoft.com/office/drawing/2014/main" id="{5F2BE1FA-F0EB-424F-587D-0C497A96CE4E}"/>
              </a:ext>
            </a:extLst>
          </p:cNvPr>
          <p:cNvSpPr/>
          <p:nvPr/>
        </p:nvSpPr>
        <p:spPr>
          <a:xfrm>
            <a:off x="119512" y="1563042"/>
            <a:ext cx="18473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endParaRPr>
          </a:p>
        </p:txBody>
      </p:sp>
      <p:pic>
        <p:nvPicPr>
          <p:cNvPr id="15" name="Gráfico 14">
            <a:extLst>
              <a:ext uri="{FF2B5EF4-FFF2-40B4-BE49-F238E27FC236}">
                <a16:creationId xmlns:a16="http://schemas.microsoft.com/office/drawing/2014/main" id="{7DB21CD6-A991-7A52-D3AE-C0535FF90EF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4873" t="29030"/>
          <a:stretch/>
        </p:blipFill>
        <p:spPr>
          <a:xfrm rot="5400000" flipH="1">
            <a:off x="1620179" y="5819280"/>
            <a:ext cx="1125181" cy="952259"/>
          </a:xfrm>
          <a:prstGeom prst="rect">
            <a:avLst/>
          </a:prstGeom>
        </p:spPr>
      </p:pic>
      <p:sp>
        <p:nvSpPr>
          <p:cNvPr id="16" name="Rectangle 1">
            <a:extLst>
              <a:ext uri="{FF2B5EF4-FFF2-40B4-BE49-F238E27FC236}">
                <a16:creationId xmlns:a16="http://schemas.microsoft.com/office/drawing/2014/main" id="{B81E953C-C608-C321-4984-5BC3BBF300AB}"/>
              </a:ext>
            </a:extLst>
          </p:cNvPr>
          <p:cNvSpPr>
            <a:spLocks noChangeArrowheads="1"/>
          </p:cNvSpPr>
          <p:nvPr/>
        </p:nvSpPr>
        <p:spPr bwMode="auto">
          <a:xfrm rot="10800000" flipV="1">
            <a:off x="304243" y="2604330"/>
            <a:ext cx="2087822" cy="959245"/>
          </a:xfrm>
          <a:prstGeom prst="rect">
            <a:avLst/>
          </a:prstGeom>
          <a:noFill/>
          <a:ln>
            <a:noFill/>
          </a:ln>
          <a:effectLst/>
        </p:spPr>
        <p:txBody>
          <a:bodyPr vert="horz" wrap="square" lIns="0" tIns="-12696" rIns="0" bIns="-12696"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lang="es-ES" altLang="es-CO" sz="3200" b="1" dirty="0">
                <a:solidFill>
                  <a:schemeClr val="bg1"/>
                </a:solidFill>
                <a:latin typeface="Segoe UI" panose="020B0502040204020203" pitchFamily="34" charset="0"/>
                <a:cs typeface="Segoe UI" panose="020B0502040204020203" pitchFamily="34" charset="0"/>
              </a:rPr>
              <a:t>A la solución</a:t>
            </a:r>
            <a:endParaRPr kumimoji="0" lang="es-ES" altLang="es-CO" sz="3200"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cxnSp>
        <p:nvCxnSpPr>
          <p:cNvPr id="23" name="Conector recto 22">
            <a:extLst>
              <a:ext uri="{FF2B5EF4-FFF2-40B4-BE49-F238E27FC236}">
                <a16:creationId xmlns:a16="http://schemas.microsoft.com/office/drawing/2014/main" id="{106B7A92-80ED-AD71-C0F3-B50A2528DE43}"/>
              </a:ext>
            </a:extLst>
          </p:cNvPr>
          <p:cNvCxnSpPr>
            <a:cxnSpLocks/>
          </p:cNvCxnSpPr>
          <p:nvPr/>
        </p:nvCxnSpPr>
        <p:spPr>
          <a:xfrm flipV="1">
            <a:off x="0" y="1631201"/>
            <a:ext cx="2922075" cy="348187"/>
          </a:xfrm>
          <a:prstGeom prst="line">
            <a:avLst/>
          </a:prstGeom>
          <a:ln w="38100">
            <a:solidFill>
              <a:schemeClr val="bg1"/>
            </a:solidFill>
            <a:prstDash val="dashDot"/>
          </a:ln>
        </p:spPr>
        <p:style>
          <a:lnRef idx="1">
            <a:schemeClr val="dk1"/>
          </a:lnRef>
          <a:fillRef idx="0">
            <a:schemeClr val="dk1"/>
          </a:fillRef>
          <a:effectRef idx="0">
            <a:schemeClr val="dk1"/>
          </a:effectRef>
          <a:fontRef idx="minor">
            <a:schemeClr val="tx1"/>
          </a:fontRef>
        </p:style>
      </p:cxnSp>
      <p:cxnSp>
        <p:nvCxnSpPr>
          <p:cNvPr id="26" name="Conector recto 25">
            <a:extLst>
              <a:ext uri="{FF2B5EF4-FFF2-40B4-BE49-F238E27FC236}">
                <a16:creationId xmlns:a16="http://schemas.microsoft.com/office/drawing/2014/main" id="{D1332802-1D6A-E9D9-0199-FFCCFF94100D}"/>
              </a:ext>
            </a:extLst>
          </p:cNvPr>
          <p:cNvCxnSpPr>
            <a:cxnSpLocks/>
          </p:cNvCxnSpPr>
          <p:nvPr/>
        </p:nvCxnSpPr>
        <p:spPr>
          <a:xfrm flipV="1">
            <a:off x="0" y="4036480"/>
            <a:ext cx="2922075" cy="358043"/>
          </a:xfrm>
          <a:prstGeom prst="line">
            <a:avLst/>
          </a:prstGeom>
          <a:ln w="38100">
            <a:solidFill>
              <a:schemeClr val="bg1"/>
            </a:solidFill>
            <a:prstDash val="dashDot"/>
          </a:ln>
        </p:spPr>
        <p:style>
          <a:lnRef idx="1">
            <a:schemeClr val="dk1"/>
          </a:lnRef>
          <a:fillRef idx="0">
            <a:schemeClr val="dk1"/>
          </a:fillRef>
          <a:effectRef idx="0">
            <a:schemeClr val="dk1"/>
          </a:effectRef>
          <a:fontRef idx="minor">
            <a:schemeClr val="tx1"/>
          </a:fontRef>
        </p:style>
      </p:cxnSp>
      <p:grpSp>
        <p:nvGrpSpPr>
          <p:cNvPr id="30" name="Grupo 29">
            <a:extLst>
              <a:ext uri="{FF2B5EF4-FFF2-40B4-BE49-F238E27FC236}">
                <a16:creationId xmlns:a16="http://schemas.microsoft.com/office/drawing/2014/main" id="{A61ACFFA-E341-EB02-47AA-1C1225F4AE57}"/>
              </a:ext>
            </a:extLst>
          </p:cNvPr>
          <p:cNvGrpSpPr/>
          <p:nvPr/>
        </p:nvGrpSpPr>
        <p:grpSpPr>
          <a:xfrm>
            <a:off x="3551924" y="3320340"/>
            <a:ext cx="4838659" cy="2657922"/>
            <a:chOff x="2983139" y="1100334"/>
            <a:chExt cx="8566271" cy="4705536"/>
          </a:xfrm>
        </p:grpSpPr>
        <p:pic>
          <p:nvPicPr>
            <p:cNvPr id="32" name="Imagen 31">
              <a:extLst>
                <a:ext uri="{FF2B5EF4-FFF2-40B4-BE49-F238E27FC236}">
                  <a16:creationId xmlns:a16="http://schemas.microsoft.com/office/drawing/2014/main" id="{BBA8889C-B842-1256-B4C8-04A450A5D4E8}"/>
                </a:ext>
              </a:extLst>
            </p:cNvPr>
            <p:cNvPicPr>
              <a:picLocks noChangeAspect="1"/>
            </p:cNvPicPr>
            <p:nvPr/>
          </p:nvPicPr>
          <p:blipFill>
            <a:blip r:embed="rId8"/>
            <a:stretch>
              <a:fillRect/>
            </a:stretch>
          </p:blipFill>
          <p:spPr>
            <a:xfrm>
              <a:off x="6206217" y="1914323"/>
              <a:ext cx="5343193" cy="2865694"/>
            </a:xfrm>
            <a:prstGeom prst="rect">
              <a:avLst/>
            </a:prstGeom>
            <a:ln>
              <a:noFill/>
            </a:ln>
            <a:effectLst>
              <a:outerShdw blurRad="292100" dist="139700" dir="2700000" algn="tl" rotWithShape="0">
                <a:srgbClr val="333333">
                  <a:alpha val="65000"/>
                </a:srgbClr>
              </a:outerShdw>
            </a:effectLst>
          </p:spPr>
        </p:pic>
        <p:pic>
          <p:nvPicPr>
            <p:cNvPr id="33" name="Imagen 32">
              <a:extLst>
                <a:ext uri="{FF2B5EF4-FFF2-40B4-BE49-F238E27FC236}">
                  <a16:creationId xmlns:a16="http://schemas.microsoft.com/office/drawing/2014/main" id="{D0314EB1-D6FC-1948-533C-55AAE1CD181A}"/>
                </a:ext>
              </a:extLst>
            </p:cNvPr>
            <p:cNvPicPr>
              <a:picLocks noChangeAspect="1"/>
            </p:cNvPicPr>
            <p:nvPr/>
          </p:nvPicPr>
          <p:blipFill>
            <a:blip r:embed="rId9"/>
            <a:stretch>
              <a:fillRect/>
            </a:stretch>
          </p:blipFill>
          <p:spPr>
            <a:xfrm>
              <a:off x="2983139" y="1100334"/>
              <a:ext cx="4991000" cy="2865694"/>
            </a:xfrm>
            <a:prstGeom prst="rect">
              <a:avLst/>
            </a:prstGeom>
            <a:ln>
              <a:noFill/>
            </a:ln>
            <a:effectLst>
              <a:outerShdw blurRad="292100" dist="139700" dir="2700000" algn="tl" rotWithShape="0">
                <a:srgbClr val="333333">
                  <a:alpha val="65000"/>
                </a:srgbClr>
              </a:outerShdw>
            </a:effectLst>
          </p:spPr>
        </p:pic>
        <p:pic>
          <p:nvPicPr>
            <p:cNvPr id="34" name="Picture 2" descr="El puesto de trabajo se adentra en el Metaverso - MadPoint">
              <a:extLst>
                <a:ext uri="{FF2B5EF4-FFF2-40B4-BE49-F238E27FC236}">
                  <a16:creationId xmlns:a16="http://schemas.microsoft.com/office/drawing/2014/main" id="{A07F1533-C533-D328-E6B3-E957FCCB1E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8932" y="2940175"/>
              <a:ext cx="5094569" cy="2865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50" name="Grupo 49">
            <a:extLst>
              <a:ext uri="{FF2B5EF4-FFF2-40B4-BE49-F238E27FC236}">
                <a16:creationId xmlns:a16="http://schemas.microsoft.com/office/drawing/2014/main" id="{1DF04D30-C2D2-6231-83F8-8CBF4BC93F18}"/>
              </a:ext>
            </a:extLst>
          </p:cNvPr>
          <p:cNvGrpSpPr/>
          <p:nvPr/>
        </p:nvGrpSpPr>
        <p:grpSpPr>
          <a:xfrm>
            <a:off x="7054707" y="2139898"/>
            <a:ext cx="799289" cy="799289"/>
            <a:chOff x="6798583" y="2812062"/>
            <a:chExt cx="799289" cy="799289"/>
          </a:xfrm>
        </p:grpSpPr>
        <p:sp>
          <p:nvSpPr>
            <p:cNvPr id="36" name="Diagrama de flujo: conector 35">
              <a:extLst>
                <a:ext uri="{FF2B5EF4-FFF2-40B4-BE49-F238E27FC236}">
                  <a16:creationId xmlns:a16="http://schemas.microsoft.com/office/drawing/2014/main" id="{C697893E-7844-B3EA-0076-C63D1A502489}"/>
                </a:ext>
              </a:extLst>
            </p:cNvPr>
            <p:cNvSpPr/>
            <p:nvPr/>
          </p:nvSpPr>
          <p:spPr>
            <a:xfrm>
              <a:off x="6798583" y="2812062"/>
              <a:ext cx="799289" cy="799289"/>
            </a:xfrm>
            <a:prstGeom prst="flowChartConnector">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7" name="Gráfico 36">
              <a:extLst>
                <a:ext uri="{FF2B5EF4-FFF2-40B4-BE49-F238E27FC236}">
                  <a16:creationId xmlns:a16="http://schemas.microsoft.com/office/drawing/2014/main" id="{826372A1-2B07-6022-DCF9-0900C6C154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69474" y="2958170"/>
              <a:ext cx="476581" cy="476581"/>
            </a:xfrm>
            <a:prstGeom prst="rect">
              <a:avLst/>
            </a:prstGeom>
          </p:spPr>
        </p:pic>
      </p:grpSp>
      <p:grpSp>
        <p:nvGrpSpPr>
          <p:cNvPr id="47" name="Grupo 46">
            <a:extLst>
              <a:ext uri="{FF2B5EF4-FFF2-40B4-BE49-F238E27FC236}">
                <a16:creationId xmlns:a16="http://schemas.microsoft.com/office/drawing/2014/main" id="{82CE12EB-EDB9-EA98-75D5-48E6210BCEAD}"/>
              </a:ext>
            </a:extLst>
          </p:cNvPr>
          <p:cNvGrpSpPr/>
          <p:nvPr/>
        </p:nvGrpSpPr>
        <p:grpSpPr>
          <a:xfrm>
            <a:off x="4011444" y="2137675"/>
            <a:ext cx="799289" cy="799289"/>
            <a:chOff x="3755320" y="2809839"/>
            <a:chExt cx="799289" cy="799289"/>
          </a:xfrm>
        </p:grpSpPr>
        <p:sp>
          <p:nvSpPr>
            <p:cNvPr id="38" name="Diagrama de flujo: conector 37">
              <a:extLst>
                <a:ext uri="{FF2B5EF4-FFF2-40B4-BE49-F238E27FC236}">
                  <a16:creationId xmlns:a16="http://schemas.microsoft.com/office/drawing/2014/main" id="{A788D4B1-97A4-3B30-766F-EA332BA8F34F}"/>
                </a:ext>
              </a:extLst>
            </p:cNvPr>
            <p:cNvSpPr/>
            <p:nvPr/>
          </p:nvSpPr>
          <p:spPr>
            <a:xfrm>
              <a:off x="3755320" y="2809839"/>
              <a:ext cx="799289" cy="799289"/>
            </a:xfrm>
            <a:prstGeom prst="flowChartConnector">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9" name="Gráfico 38">
              <a:extLst>
                <a:ext uri="{FF2B5EF4-FFF2-40B4-BE49-F238E27FC236}">
                  <a16:creationId xmlns:a16="http://schemas.microsoft.com/office/drawing/2014/main" id="{2C2CB174-D9A6-9528-3F52-B3B87010654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27973" y="2973415"/>
              <a:ext cx="476581" cy="476581"/>
            </a:xfrm>
            <a:prstGeom prst="rect">
              <a:avLst/>
            </a:prstGeom>
          </p:spPr>
        </p:pic>
      </p:grpSp>
      <p:grpSp>
        <p:nvGrpSpPr>
          <p:cNvPr id="48" name="Grupo 47">
            <a:extLst>
              <a:ext uri="{FF2B5EF4-FFF2-40B4-BE49-F238E27FC236}">
                <a16:creationId xmlns:a16="http://schemas.microsoft.com/office/drawing/2014/main" id="{F263C4C0-4C5E-994A-D0C9-39E02F5E1A75}"/>
              </a:ext>
            </a:extLst>
          </p:cNvPr>
          <p:cNvGrpSpPr/>
          <p:nvPr/>
        </p:nvGrpSpPr>
        <p:grpSpPr>
          <a:xfrm>
            <a:off x="5025865" y="2139898"/>
            <a:ext cx="799289" cy="799289"/>
            <a:chOff x="4769741" y="2812062"/>
            <a:chExt cx="799289" cy="799289"/>
          </a:xfrm>
        </p:grpSpPr>
        <p:sp>
          <p:nvSpPr>
            <p:cNvPr id="40" name="Diagrama de flujo: conector 39">
              <a:extLst>
                <a:ext uri="{FF2B5EF4-FFF2-40B4-BE49-F238E27FC236}">
                  <a16:creationId xmlns:a16="http://schemas.microsoft.com/office/drawing/2014/main" id="{04792E26-B23F-9461-14B5-9FE9CD77BFB1}"/>
                </a:ext>
              </a:extLst>
            </p:cNvPr>
            <p:cNvSpPr/>
            <p:nvPr/>
          </p:nvSpPr>
          <p:spPr>
            <a:xfrm>
              <a:off x="4769741" y="2812062"/>
              <a:ext cx="799289" cy="799289"/>
            </a:xfrm>
            <a:prstGeom prst="flowChartConnector">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1" name="Gráfico 40">
              <a:extLst>
                <a:ext uri="{FF2B5EF4-FFF2-40B4-BE49-F238E27FC236}">
                  <a16:creationId xmlns:a16="http://schemas.microsoft.com/office/drawing/2014/main" id="{00B9370E-E971-0782-8A50-6AF09A7C57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60324" y="2985510"/>
              <a:ext cx="476581" cy="476581"/>
            </a:xfrm>
            <a:prstGeom prst="rect">
              <a:avLst/>
            </a:prstGeom>
          </p:spPr>
        </p:pic>
      </p:grpSp>
      <p:grpSp>
        <p:nvGrpSpPr>
          <p:cNvPr id="49" name="Grupo 48">
            <a:extLst>
              <a:ext uri="{FF2B5EF4-FFF2-40B4-BE49-F238E27FC236}">
                <a16:creationId xmlns:a16="http://schemas.microsoft.com/office/drawing/2014/main" id="{763E7E53-B94C-9C0D-7D44-C5CF5A62343C}"/>
              </a:ext>
            </a:extLst>
          </p:cNvPr>
          <p:cNvGrpSpPr/>
          <p:nvPr/>
        </p:nvGrpSpPr>
        <p:grpSpPr>
          <a:xfrm>
            <a:off x="6040286" y="2139898"/>
            <a:ext cx="799289" cy="799289"/>
            <a:chOff x="5784162" y="2812062"/>
            <a:chExt cx="799289" cy="799289"/>
          </a:xfrm>
        </p:grpSpPr>
        <p:sp>
          <p:nvSpPr>
            <p:cNvPr id="42" name="Diagrama de flujo: conector 41">
              <a:extLst>
                <a:ext uri="{FF2B5EF4-FFF2-40B4-BE49-F238E27FC236}">
                  <a16:creationId xmlns:a16="http://schemas.microsoft.com/office/drawing/2014/main" id="{38CF8E62-7A22-A768-9675-B84B5A40AA62}"/>
                </a:ext>
              </a:extLst>
            </p:cNvPr>
            <p:cNvSpPr/>
            <p:nvPr/>
          </p:nvSpPr>
          <p:spPr>
            <a:xfrm>
              <a:off x="5784162" y="2812062"/>
              <a:ext cx="799289" cy="799289"/>
            </a:xfrm>
            <a:prstGeom prst="flowChartConnector">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3" name="Gráfico 42">
              <a:extLst>
                <a:ext uri="{FF2B5EF4-FFF2-40B4-BE49-F238E27FC236}">
                  <a16:creationId xmlns:a16="http://schemas.microsoft.com/office/drawing/2014/main" id="{86FB1C2C-1D7E-C7AF-C6DA-2A24FAA8F9C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945515" y="2973415"/>
              <a:ext cx="476581" cy="476581"/>
            </a:xfrm>
            <a:prstGeom prst="rect">
              <a:avLst/>
            </a:prstGeom>
          </p:spPr>
        </p:pic>
      </p:grpSp>
      <p:grpSp>
        <p:nvGrpSpPr>
          <p:cNvPr id="51" name="Grupo 50">
            <a:extLst>
              <a:ext uri="{FF2B5EF4-FFF2-40B4-BE49-F238E27FC236}">
                <a16:creationId xmlns:a16="http://schemas.microsoft.com/office/drawing/2014/main" id="{E78EBDF3-0789-F776-E283-4CD66B921EC9}"/>
              </a:ext>
            </a:extLst>
          </p:cNvPr>
          <p:cNvGrpSpPr/>
          <p:nvPr/>
        </p:nvGrpSpPr>
        <p:grpSpPr>
          <a:xfrm>
            <a:off x="3815101" y="1365801"/>
            <a:ext cx="4234501" cy="425624"/>
            <a:chOff x="3746118" y="1698240"/>
            <a:chExt cx="4234501" cy="425624"/>
          </a:xfrm>
        </p:grpSpPr>
        <p:sp>
          <p:nvSpPr>
            <p:cNvPr id="44" name="Título 1">
              <a:extLst>
                <a:ext uri="{FF2B5EF4-FFF2-40B4-BE49-F238E27FC236}">
                  <a16:creationId xmlns:a16="http://schemas.microsoft.com/office/drawing/2014/main" id="{A403B64A-059E-3393-4FD8-2AC941AD9941}"/>
                </a:ext>
              </a:extLst>
            </p:cNvPr>
            <p:cNvSpPr txBox="1">
              <a:spLocks/>
            </p:cNvSpPr>
            <p:nvPr/>
          </p:nvSpPr>
          <p:spPr>
            <a:xfrm>
              <a:off x="4113064" y="1735366"/>
              <a:ext cx="3867555" cy="388498"/>
            </a:xfrm>
            <a:prstGeom prst="rect">
              <a:avLst/>
            </a:prstGeom>
          </p:spPr>
          <p:txBody>
            <a:bodyPr vert="horz" lIns="91440" tIns="45720" rIns="91440" bIns="45720" rtlCol="0" anchor="ctr">
              <a:normAutofit fontScale="97500" lnSpcReduction="10000"/>
            </a:bodyPr>
            <a:lstStyle>
              <a:lvl1pPr algn="l" defTabSz="903427" rtl="0" eaLnBrk="1" latinLnBrk="0" hangingPunct="1">
                <a:lnSpc>
                  <a:spcPct val="90000"/>
                </a:lnSpc>
                <a:spcBef>
                  <a:spcPct val="0"/>
                </a:spcBef>
                <a:buNone/>
                <a:defRPr sz="4347" kern="1200">
                  <a:solidFill>
                    <a:schemeClr val="tx1"/>
                  </a:solidFill>
                  <a:latin typeface="+mj-lt"/>
                  <a:ea typeface="+mj-ea"/>
                  <a:cs typeface="+mj-cs"/>
                </a:defRPr>
              </a:lvl1pPr>
            </a:lstStyle>
            <a:p>
              <a:pPr algn="ctr"/>
              <a:r>
                <a:rPr lang="es-PE" sz="2400" b="1" dirty="0">
                  <a:latin typeface="Segoe UI" panose="020B0502040204020203" pitchFamily="34" charset="0"/>
                  <a:cs typeface="Segoe UI" panose="020B0502040204020203" pitchFamily="34" charset="0"/>
                </a:rPr>
                <a:t>Microsoft Power </a:t>
              </a:r>
              <a:r>
                <a:rPr lang="es-PE" sz="2400" b="1" dirty="0" err="1">
                  <a:latin typeface="Segoe UI" panose="020B0502040204020203" pitchFamily="34" charset="0"/>
                  <a:cs typeface="Segoe UI" panose="020B0502040204020203" pitchFamily="34" charset="0"/>
                </a:rPr>
                <a:t>Platform</a:t>
              </a:r>
              <a:endParaRPr lang="es-PE" sz="2400" b="1" dirty="0">
                <a:latin typeface="Segoe UI" panose="020B0502040204020203" pitchFamily="34" charset="0"/>
                <a:cs typeface="Segoe UI" panose="020B0502040204020203" pitchFamily="34" charset="0"/>
              </a:endParaRPr>
            </a:p>
          </p:txBody>
        </p:sp>
        <p:pic>
          <p:nvPicPr>
            <p:cNvPr id="45" name="Picture 12">
              <a:extLst>
                <a:ext uri="{FF2B5EF4-FFF2-40B4-BE49-F238E27FC236}">
                  <a16:creationId xmlns:a16="http://schemas.microsoft.com/office/drawing/2014/main" id="{D94DD658-06F1-FDC0-277F-1FA1A221A7C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78474"/>
            <a:stretch/>
          </p:blipFill>
          <p:spPr bwMode="auto">
            <a:xfrm>
              <a:off x="3746118" y="1698240"/>
              <a:ext cx="392687" cy="388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upo 20">
            <a:extLst>
              <a:ext uri="{FF2B5EF4-FFF2-40B4-BE49-F238E27FC236}">
                <a16:creationId xmlns:a16="http://schemas.microsoft.com/office/drawing/2014/main" id="{96A8448C-614C-9FDC-383E-8F164AA9039E}"/>
              </a:ext>
            </a:extLst>
          </p:cNvPr>
          <p:cNvGrpSpPr/>
          <p:nvPr/>
        </p:nvGrpSpPr>
        <p:grpSpPr>
          <a:xfrm>
            <a:off x="9218161" y="1654256"/>
            <a:ext cx="3440563" cy="819150"/>
            <a:chOff x="10223938" y="1894146"/>
            <a:chExt cx="2854326" cy="819150"/>
          </a:xfrm>
        </p:grpSpPr>
        <p:sp>
          <p:nvSpPr>
            <p:cNvPr id="11" name="Rectángulo: esquinas redondeadas 10">
              <a:extLst>
                <a:ext uri="{FF2B5EF4-FFF2-40B4-BE49-F238E27FC236}">
                  <a16:creationId xmlns:a16="http://schemas.microsoft.com/office/drawing/2014/main" id="{1016DDD8-B561-25BB-6DE5-FEE81DCCFAD1}"/>
                </a:ext>
              </a:extLst>
            </p:cNvPr>
            <p:cNvSpPr/>
            <p:nvPr/>
          </p:nvSpPr>
          <p:spPr>
            <a:xfrm>
              <a:off x="10223938" y="1894146"/>
              <a:ext cx="2854326" cy="819150"/>
            </a:xfrm>
            <a:prstGeom prst="roundRect">
              <a:avLst>
                <a:gd name="adj" fmla="val 34308"/>
              </a:avLst>
            </a:prstGeom>
            <a:solidFill>
              <a:srgbClr val="110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CuadroTexto 11">
              <a:extLst>
                <a:ext uri="{FF2B5EF4-FFF2-40B4-BE49-F238E27FC236}">
                  <a16:creationId xmlns:a16="http://schemas.microsoft.com/office/drawing/2014/main" id="{ED4F5D8E-49E6-4D51-74CB-32633D5F04E3}"/>
                </a:ext>
              </a:extLst>
            </p:cNvPr>
            <p:cNvSpPr txBox="1"/>
            <p:nvPr/>
          </p:nvSpPr>
          <p:spPr>
            <a:xfrm>
              <a:off x="10466827" y="1980556"/>
              <a:ext cx="1686899" cy="646331"/>
            </a:xfrm>
            <a:prstGeom prst="rect">
              <a:avLst/>
            </a:prstGeom>
            <a:noFill/>
          </p:spPr>
          <p:txBody>
            <a:bodyPr wrap="square">
              <a:spAutoFit/>
            </a:bodyPr>
            <a:lstStyle/>
            <a:p>
              <a:pPr algn="ctr"/>
              <a:r>
                <a:rPr lang="es-MX" b="1" dirty="0" err="1">
                  <a:solidFill>
                    <a:schemeClr val="bg1"/>
                  </a:solidFill>
                  <a:latin typeface="Segoe UI" panose="020B0502040204020203" pitchFamily="34" charset="0"/>
                  <a:cs typeface="Segoe UI" panose="020B0502040204020203" pitchFamily="34" charset="0"/>
                </a:rPr>
                <a:t>Consulting</a:t>
              </a:r>
              <a:r>
                <a:rPr lang="es-MX" b="1" dirty="0">
                  <a:solidFill>
                    <a:schemeClr val="bg1"/>
                  </a:solidFill>
                  <a:latin typeface="Segoe UI" panose="020B0502040204020203" pitchFamily="34" charset="0"/>
                  <a:cs typeface="Segoe UI" panose="020B0502040204020203" pitchFamily="34" charset="0"/>
                </a:rPr>
                <a:t> </a:t>
              </a:r>
              <a:r>
                <a:rPr lang="es-MX" b="1" dirty="0" err="1">
                  <a:solidFill>
                    <a:schemeClr val="bg1"/>
                  </a:solidFill>
                  <a:latin typeface="Segoe UI" panose="020B0502040204020203" pitchFamily="34" charset="0"/>
                  <a:cs typeface="Segoe UI" panose="020B0502040204020203" pitchFamily="34" charset="0"/>
                </a:rPr>
                <a:t>Services</a:t>
              </a:r>
              <a:r>
                <a:rPr lang="es-MX" b="1" dirty="0">
                  <a:solidFill>
                    <a:schemeClr val="bg1"/>
                  </a:solidFill>
                  <a:latin typeface="Segoe UI" panose="020B0502040204020203" pitchFamily="34" charset="0"/>
                  <a:cs typeface="Segoe UI" panose="020B0502040204020203" pitchFamily="34" charset="0"/>
                </a:rPr>
                <a:t> Center</a:t>
              </a:r>
              <a:endParaRPr lang="es-PE" dirty="0">
                <a:solidFill>
                  <a:schemeClr val="bg1"/>
                </a:solidFill>
              </a:endParaRPr>
            </a:p>
          </p:txBody>
        </p:sp>
      </p:grpSp>
      <p:grpSp>
        <p:nvGrpSpPr>
          <p:cNvPr id="22" name="Grupo 21">
            <a:extLst>
              <a:ext uri="{FF2B5EF4-FFF2-40B4-BE49-F238E27FC236}">
                <a16:creationId xmlns:a16="http://schemas.microsoft.com/office/drawing/2014/main" id="{2067A1B3-E9D3-E716-271A-C50BC650620E}"/>
              </a:ext>
            </a:extLst>
          </p:cNvPr>
          <p:cNvGrpSpPr/>
          <p:nvPr/>
        </p:nvGrpSpPr>
        <p:grpSpPr>
          <a:xfrm>
            <a:off x="9218161" y="2670876"/>
            <a:ext cx="3440563" cy="819150"/>
            <a:chOff x="10223938" y="2910766"/>
            <a:chExt cx="2854326" cy="819150"/>
          </a:xfrm>
        </p:grpSpPr>
        <p:sp>
          <p:nvSpPr>
            <p:cNvPr id="13" name="Rectángulo: esquinas redondeadas 12">
              <a:extLst>
                <a:ext uri="{FF2B5EF4-FFF2-40B4-BE49-F238E27FC236}">
                  <a16:creationId xmlns:a16="http://schemas.microsoft.com/office/drawing/2014/main" id="{A358C6FA-BBD0-7EAE-2987-85CD4DB319CB}"/>
                </a:ext>
              </a:extLst>
            </p:cNvPr>
            <p:cNvSpPr/>
            <p:nvPr/>
          </p:nvSpPr>
          <p:spPr>
            <a:xfrm>
              <a:off x="10223938" y="2910766"/>
              <a:ext cx="2854326" cy="819150"/>
            </a:xfrm>
            <a:prstGeom prst="roundRect">
              <a:avLst>
                <a:gd name="adj" fmla="val 34308"/>
              </a:avLst>
            </a:prstGeom>
            <a:solidFill>
              <a:srgbClr val="110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a:extLst>
                <a:ext uri="{FF2B5EF4-FFF2-40B4-BE49-F238E27FC236}">
                  <a16:creationId xmlns:a16="http://schemas.microsoft.com/office/drawing/2014/main" id="{60D9C169-A907-A818-8A12-DC06DEDF0246}"/>
                </a:ext>
              </a:extLst>
            </p:cNvPr>
            <p:cNvSpPr txBox="1"/>
            <p:nvPr/>
          </p:nvSpPr>
          <p:spPr>
            <a:xfrm>
              <a:off x="10466826" y="2997175"/>
              <a:ext cx="1686899" cy="646331"/>
            </a:xfrm>
            <a:prstGeom prst="rect">
              <a:avLst/>
            </a:prstGeom>
            <a:noFill/>
          </p:spPr>
          <p:txBody>
            <a:bodyPr wrap="square">
              <a:spAutoFit/>
            </a:bodyPr>
            <a:lstStyle/>
            <a:p>
              <a:pPr algn="ctr"/>
              <a:r>
                <a:rPr lang="es-MX" b="1" dirty="0" err="1">
                  <a:solidFill>
                    <a:schemeClr val="bg1"/>
                  </a:solidFill>
                  <a:latin typeface="Segoe UI" panose="020B0502040204020203" pitchFamily="34" charset="0"/>
                  <a:cs typeface="Segoe UI" panose="020B0502040204020203" pitchFamily="34" charset="0"/>
                </a:rPr>
                <a:t>Connect</a:t>
              </a:r>
              <a:r>
                <a:rPr lang="es-MX" b="1" dirty="0">
                  <a:solidFill>
                    <a:schemeClr val="bg1"/>
                  </a:solidFill>
                  <a:latin typeface="Segoe UI" panose="020B0502040204020203" pitchFamily="34" charset="0"/>
                  <a:cs typeface="Segoe UI" panose="020B0502040204020203" pitchFamily="34" charset="0"/>
                </a:rPr>
                <a:t> 365 – Apps </a:t>
              </a:r>
              <a:r>
                <a:rPr lang="es-MX" b="1" dirty="0" err="1">
                  <a:solidFill>
                    <a:schemeClr val="bg1"/>
                  </a:solidFill>
                  <a:latin typeface="Segoe UI" panose="020B0502040204020203" pitchFamily="34" charset="0"/>
                  <a:cs typeface="Segoe UI" panose="020B0502040204020203" pitchFamily="34" charset="0"/>
                </a:rPr>
                <a:t>for</a:t>
              </a:r>
              <a:r>
                <a:rPr lang="es-MX" b="1" dirty="0">
                  <a:solidFill>
                    <a:schemeClr val="bg1"/>
                  </a:solidFill>
                  <a:latin typeface="Segoe UI" panose="020B0502040204020203" pitchFamily="34" charset="0"/>
                  <a:cs typeface="Segoe UI" panose="020B0502040204020203" pitchFamily="34" charset="0"/>
                </a:rPr>
                <a:t> Sales</a:t>
              </a:r>
              <a:endParaRPr lang="es-PE" dirty="0">
                <a:solidFill>
                  <a:schemeClr val="bg1"/>
                </a:solidFill>
              </a:endParaRPr>
            </a:p>
          </p:txBody>
        </p:sp>
      </p:grpSp>
      <p:grpSp>
        <p:nvGrpSpPr>
          <p:cNvPr id="24" name="Grupo 23">
            <a:extLst>
              <a:ext uri="{FF2B5EF4-FFF2-40B4-BE49-F238E27FC236}">
                <a16:creationId xmlns:a16="http://schemas.microsoft.com/office/drawing/2014/main" id="{1C1048FB-8FD1-9F52-045C-E426F00FBB24}"/>
              </a:ext>
            </a:extLst>
          </p:cNvPr>
          <p:cNvGrpSpPr/>
          <p:nvPr/>
        </p:nvGrpSpPr>
        <p:grpSpPr>
          <a:xfrm>
            <a:off x="9218161" y="3748298"/>
            <a:ext cx="3440563" cy="819150"/>
            <a:chOff x="10223938" y="3988188"/>
            <a:chExt cx="2854326" cy="819150"/>
          </a:xfrm>
        </p:grpSpPr>
        <p:sp>
          <p:nvSpPr>
            <p:cNvPr id="14" name="Rectángulo: esquinas redondeadas 13">
              <a:extLst>
                <a:ext uri="{FF2B5EF4-FFF2-40B4-BE49-F238E27FC236}">
                  <a16:creationId xmlns:a16="http://schemas.microsoft.com/office/drawing/2014/main" id="{5D5DB419-E230-8270-1FBA-0756ECABBCC7}"/>
                </a:ext>
              </a:extLst>
            </p:cNvPr>
            <p:cNvSpPr/>
            <p:nvPr/>
          </p:nvSpPr>
          <p:spPr>
            <a:xfrm>
              <a:off x="10223938" y="3988188"/>
              <a:ext cx="2854326" cy="819150"/>
            </a:xfrm>
            <a:prstGeom prst="roundRect">
              <a:avLst>
                <a:gd name="adj" fmla="val 34308"/>
              </a:avLst>
            </a:prstGeom>
            <a:solidFill>
              <a:srgbClr val="110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DCB26042-D8BB-0A95-DB53-2F47E0908C75}"/>
                </a:ext>
              </a:extLst>
            </p:cNvPr>
            <p:cNvSpPr txBox="1"/>
            <p:nvPr/>
          </p:nvSpPr>
          <p:spPr>
            <a:xfrm>
              <a:off x="10466826" y="4213097"/>
              <a:ext cx="1686899" cy="369332"/>
            </a:xfrm>
            <a:prstGeom prst="rect">
              <a:avLst/>
            </a:prstGeom>
            <a:noFill/>
          </p:spPr>
          <p:txBody>
            <a:bodyPr wrap="square">
              <a:spAutoFit/>
            </a:bodyPr>
            <a:lstStyle/>
            <a:p>
              <a:pPr algn="ctr"/>
              <a:r>
                <a:rPr kumimoji="0" lang="es-MX" sz="1800" b="1" i="0" u="none" strike="noStrike" kern="120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StudentList</a:t>
              </a:r>
              <a:endParaRPr lang="es-PE" dirty="0">
                <a:solidFill>
                  <a:schemeClr val="bg1"/>
                </a:solidFill>
              </a:endParaRPr>
            </a:p>
          </p:txBody>
        </p:sp>
      </p:grpSp>
      <p:grpSp>
        <p:nvGrpSpPr>
          <p:cNvPr id="25" name="Grupo 24">
            <a:extLst>
              <a:ext uri="{FF2B5EF4-FFF2-40B4-BE49-F238E27FC236}">
                <a16:creationId xmlns:a16="http://schemas.microsoft.com/office/drawing/2014/main" id="{A13799A8-1D9F-DCB2-7F38-5611A0D0E1FD}"/>
              </a:ext>
            </a:extLst>
          </p:cNvPr>
          <p:cNvGrpSpPr/>
          <p:nvPr/>
        </p:nvGrpSpPr>
        <p:grpSpPr>
          <a:xfrm>
            <a:off x="9218160" y="4792357"/>
            <a:ext cx="3440563" cy="819150"/>
            <a:chOff x="10223937" y="5032247"/>
            <a:chExt cx="2854326" cy="819150"/>
          </a:xfrm>
        </p:grpSpPr>
        <p:sp>
          <p:nvSpPr>
            <p:cNvPr id="19" name="Rectángulo: esquinas redondeadas 18">
              <a:extLst>
                <a:ext uri="{FF2B5EF4-FFF2-40B4-BE49-F238E27FC236}">
                  <a16:creationId xmlns:a16="http://schemas.microsoft.com/office/drawing/2014/main" id="{CE7C3C0C-101D-4F7D-82CA-8A89291CD63E}"/>
                </a:ext>
              </a:extLst>
            </p:cNvPr>
            <p:cNvSpPr/>
            <p:nvPr/>
          </p:nvSpPr>
          <p:spPr>
            <a:xfrm>
              <a:off x="10223937" y="5032247"/>
              <a:ext cx="2854326" cy="819150"/>
            </a:xfrm>
            <a:prstGeom prst="roundRect">
              <a:avLst>
                <a:gd name="adj" fmla="val 34308"/>
              </a:avLst>
            </a:prstGeom>
            <a:solidFill>
              <a:srgbClr val="110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CuadroTexto 19">
              <a:extLst>
                <a:ext uri="{FF2B5EF4-FFF2-40B4-BE49-F238E27FC236}">
                  <a16:creationId xmlns:a16="http://schemas.microsoft.com/office/drawing/2014/main" id="{E158FBB0-0F4D-D92E-0836-163C23DED26F}"/>
                </a:ext>
              </a:extLst>
            </p:cNvPr>
            <p:cNvSpPr txBox="1"/>
            <p:nvPr/>
          </p:nvSpPr>
          <p:spPr>
            <a:xfrm>
              <a:off x="10466825" y="5118656"/>
              <a:ext cx="1686899" cy="646331"/>
            </a:xfrm>
            <a:prstGeom prst="rect">
              <a:avLst/>
            </a:prstGeom>
            <a:noFill/>
          </p:spPr>
          <p:txBody>
            <a:bodyPr wrap="square">
              <a:spAutoFit/>
            </a:bodyPr>
            <a:lstStyle/>
            <a:p>
              <a:pPr algn="ctr"/>
              <a:r>
                <a:rPr lang="es-MX" b="1" dirty="0">
                  <a:solidFill>
                    <a:schemeClr val="bg1"/>
                  </a:solidFill>
                  <a:latin typeface="Segoe UI" panose="020B0502040204020203" pitchFamily="34" charset="0"/>
                  <a:cs typeface="Segoe UI" panose="020B0502040204020203" pitchFamily="34" charset="0"/>
                </a:rPr>
                <a:t>Centro de Excelencia</a:t>
              </a:r>
              <a:endParaRPr lang="es-PE" dirty="0">
                <a:solidFill>
                  <a:schemeClr val="bg1"/>
                </a:solidFill>
              </a:endParaRPr>
            </a:p>
          </p:txBody>
        </p:sp>
      </p:grpSp>
    </p:spTree>
    <p:extLst>
      <p:ext uri="{BB962C8B-B14F-4D97-AF65-F5344CB8AC3E}">
        <p14:creationId xmlns:p14="http://schemas.microsoft.com/office/powerpoint/2010/main" val="23799273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par>
                          <p:cTn id="26" fill="hold">
                            <p:stCondLst>
                              <p:cond delay="2500"/>
                            </p:stCondLst>
                            <p:childTnLst>
                              <p:par>
                                <p:cTn id="27" presetID="42" presetClass="entr" presetSubtype="0" fill="hold" nodeType="after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1+#ppt_w/2"/>
                                          </p:val>
                                        </p:tav>
                                        <p:tav tm="100000">
                                          <p:val>
                                            <p:strVal val="#ppt_x"/>
                                          </p:val>
                                        </p:tav>
                                      </p:tavLst>
                                    </p:anim>
                                    <p:anim calcmode="lin" valueType="num">
                                      <p:cBhvr additive="base">
                                        <p:cTn id="37" dur="500" fill="hold"/>
                                        <p:tgtEl>
                                          <p:spTgt spid="21"/>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 presetClass="entr" presetSubtype="2"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1+#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childTnLst>
                          </p:cTn>
                        </p:par>
                        <p:par>
                          <p:cTn id="43" fill="hold">
                            <p:stCondLst>
                              <p:cond delay="1000"/>
                            </p:stCondLst>
                            <p:childTnLst>
                              <p:par>
                                <p:cTn id="44" presetID="2" presetClass="entr" presetSubtype="2"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1+#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par>
                          <p:cTn id="48" fill="hold">
                            <p:stCondLst>
                              <p:cond delay="1500"/>
                            </p:stCondLst>
                            <p:childTnLst>
                              <p:par>
                                <p:cTn id="49" presetID="2" presetClass="entr" presetSubtype="2"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1+#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cxnSp>
        <p:nvCxnSpPr>
          <p:cNvPr id="14" name="Conector recto 13">
            <a:extLst>
              <a:ext uri="{FF2B5EF4-FFF2-40B4-BE49-F238E27FC236}">
                <a16:creationId xmlns:a16="http://schemas.microsoft.com/office/drawing/2014/main" id="{063AA7B3-6E05-447B-8A7F-B67D582EB055}"/>
              </a:ext>
            </a:extLst>
          </p:cNvPr>
          <p:cNvCxnSpPr/>
          <p:nvPr/>
        </p:nvCxnSpPr>
        <p:spPr>
          <a:xfrm>
            <a:off x="7395210" y="-32004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0E1223AB-A56B-FF1B-BF43-D2F0E78E6F04}"/>
              </a:ext>
            </a:extLst>
          </p:cNvPr>
          <p:cNvGrpSpPr/>
          <p:nvPr/>
        </p:nvGrpSpPr>
        <p:grpSpPr>
          <a:xfrm>
            <a:off x="1975879" y="2523440"/>
            <a:ext cx="7665703" cy="2002464"/>
            <a:chOff x="1975879" y="2523440"/>
            <a:chExt cx="7665703" cy="2002464"/>
          </a:xfrm>
        </p:grpSpPr>
        <p:pic>
          <p:nvPicPr>
            <p:cNvPr id="6" name="Gráfico 5">
              <a:extLst>
                <a:ext uri="{FF2B5EF4-FFF2-40B4-BE49-F238E27FC236}">
                  <a16:creationId xmlns:a16="http://schemas.microsoft.com/office/drawing/2014/main" id="{955B516A-9FCA-4BB3-B860-43C70B16D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3852" y="2940890"/>
              <a:ext cx="3167730" cy="976220"/>
            </a:xfrm>
            <a:prstGeom prst="rect">
              <a:avLst/>
            </a:prstGeom>
          </p:spPr>
        </p:pic>
        <p:cxnSp>
          <p:nvCxnSpPr>
            <p:cNvPr id="12" name="Conector recto 11">
              <a:extLst>
                <a:ext uri="{FF2B5EF4-FFF2-40B4-BE49-F238E27FC236}">
                  <a16:creationId xmlns:a16="http://schemas.microsoft.com/office/drawing/2014/main" id="{8CF54357-98DB-4312-96B8-3E257583FC39}"/>
                </a:ext>
              </a:extLst>
            </p:cNvPr>
            <p:cNvCxnSpPr>
              <a:cxnSpLocks/>
            </p:cNvCxnSpPr>
            <p:nvPr/>
          </p:nvCxnSpPr>
          <p:spPr>
            <a:xfrm>
              <a:off x="6045200" y="2523440"/>
              <a:ext cx="0" cy="2002464"/>
            </a:xfrm>
            <a:prstGeom prst="line">
              <a:avLst/>
            </a:prstGeom>
            <a:ln w="9525" cap="flat" cmpd="sng" algn="ctr">
              <a:solidFill>
                <a:srgbClr val="00206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8" name="Picture 4" descr="Microsoft icon - Free download on Iconfinder">
              <a:extLst>
                <a:ext uri="{FF2B5EF4-FFF2-40B4-BE49-F238E27FC236}">
                  <a16:creationId xmlns:a16="http://schemas.microsoft.com/office/drawing/2014/main" id="{CDFB4346-5DD3-07EB-F400-74C6257A6D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539" b="35738"/>
            <a:stretch/>
          </p:blipFill>
          <p:spPr bwMode="auto">
            <a:xfrm>
              <a:off x="1975879" y="2871384"/>
              <a:ext cx="3640670" cy="104572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uadroTexto 2">
            <a:extLst>
              <a:ext uri="{FF2B5EF4-FFF2-40B4-BE49-F238E27FC236}">
                <a16:creationId xmlns:a16="http://schemas.microsoft.com/office/drawing/2014/main" id="{64D8AE71-F977-6829-FDC8-2AC124E0062C}"/>
              </a:ext>
            </a:extLst>
          </p:cNvPr>
          <p:cNvSpPr txBox="1"/>
          <p:nvPr/>
        </p:nvSpPr>
        <p:spPr>
          <a:xfrm>
            <a:off x="3994151" y="4968906"/>
            <a:ext cx="4102098" cy="553998"/>
          </a:xfrm>
          <a:prstGeom prst="rect">
            <a:avLst/>
          </a:prstGeom>
          <a:noFill/>
        </p:spPr>
        <p:txBody>
          <a:bodyPr wrap="square">
            <a:spAutoFit/>
          </a:bodyPr>
          <a:lstStyle/>
          <a:p>
            <a:pPr algn="ctr"/>
            <a:r>
              <a:rPr kumimoji="0" lang="es-MX" sz="1200" b="1" i="0" u="none" strike="noStrike" kern="1200" cap="none" spc="0" normalizeH="0" baseline="0" noProof="0" dirty="0">
                <a:ln>
                  <a:noFill/>
                </a:ln>
                <a:solidFill>
                  <a:srgbClr val="110036"/>
                </a:solidFill>
                <a:effectLst/>
                <a:uLnTx/>
                <a:uFillTx/>
                <a:latin typeface="Segoe UI" panose="020B0502040204020203" pitchFamily="34" charset="0"/>
                <a:ea typeface="+mn-ea"/>
                <a:cs typeface="Segoe UI" panose="020B0502040204020203" pitchFamily="34" charset="0"/>
              </a:rPr>
              <a:t>Transformemos juntos la educación</a:t>
            </a:r>
          </a:p>
          <a:p>
            <a:pPr algn="ctr"/>
            <a:r>
              <a:rPr kumimoji="0" lang="es-MX" sz="1800" b="1" i="0" u="none" strike="noStrike" kern="1200" cap="none" spc="0" normalizeH="0" baseline="0" noProof="0" dirty="0">
                <a:ln>
                  <a:noFill/>
                </a:ln>
                <a:solidFill>
                  <a:srgbClr val="C50454"/>
                </a:solidFill>
                <a:effectLst/>
                <a:uLnTx/>
                <a:uFillTx/>
                <a:latin typeface="Segoe UI" panose="020B0502040204020203" pitchFamily="34" charset="0"/>
                <a:ea typeface="+mn-ea"/>
                <a:cs typeface="Segoe UI" panose="020B0502040204020203" pitchFamily="34" charset="0"/>
              </a:rPr>
              <a:t>mercadeo@coem.co</a:t>
            </a:r>
            <a:endParaRPr lang="es-PE" dirty="0"/>
          </a:p>
        </p:txBody>
      </p:sp>
    </p:spTree>
    <p:extLst>
      <p:ext uri="{BB962C8B-B14F-4D97-AF65-F5344CB8AC3E}">
        <p14:creationId xmlns:p14="http://schemas.microsoft.com/office/powerpoint/2010/main" val="121541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4591E9BFCA10840AFEB61ACD1B848CE" ma:contentTypeVersion="6" ma:contentTypeDescription="Crear nuevo documento." ma:contentTypeScope="" ma:versionID="fa5eff4929c061f9e122d4b55de89be3">
  <xsd:schema xmlns:xsd="http://www.w3.org/2001/XMLSchema" xmlns:xs="http://www.w3.org/2001/XMLSchema" xmlns:p="http://schemas.microsoft.com/office/2006/metadata/properties" xmlns:ns2="39b44d78-3791-44a9-97d2-7c7c3d9860ed" xmlns:ns3="5bd0122b-77c4-4170-bbed-a0e581a4afb4" targetNamespace="http://schemas.microsoft.com/office/2006/metadata/properties" ma:root="true" ma:fieldsID="60a9d5b651d895bb8eed7baa9d48b957" ns2:_="" ns3:_="">
    <xsd:import namespace="39b44d78-3791-44a9-97d2-7c7c3d9860ed"/>
    <xsd:import namespace="5bd0122b-77c4-4170-bbed-a0e581a4afb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b44d78-3791-44a9-97d2-7c7c3d9860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bd0122b-77c4-4170-bbed-a0e581a4afb4"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29243F-CA87-4F03-92F4-13C6E172340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8B1A507-175F-4261-B94F-C98A917657DE}">
  <ds:schemaRefs>
    <ds:schemaRef ds:uri="http://schemas.microsoft.com/sharepoint/v3/contenttype/forms"/>
  </ds:schemaRefs>
</ds:datastoreItem>
</file>

<file path=customXml/itemProps3.xml><?xml version="1.0" encoding="utf-8"?>
<ds:datastoreItem xmlns:ds="http://schemas.openxmlformats.org/officeDocument/2006/customXml" ds:itemID="{64119505-5DE2-49D5-B074-A82E04BE24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b44d78-3791-44a9-97d2-7c7c3d9860ed"/>
    <ds:schemaRef ds:uri="5bd0122b-77c4-4170-bbed-a0e581a4af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325</TotalTime>
  <Words>996</Words>
  <Application>Microsoft Office PowerPoint</Application>
  <PresentationFormat>Panorámica</PresentationFormat>
  <Paragraphs>42</Paragraphs>
  <Slides>5</Slides>
  <Notes>4</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5</vt:i4>
      </vt:variant>
    </vt:vector>
  </HeadingPairs>
  <TitlesOfParts>
    <vt:vector size="11" baseType="lpstr">
      <vt:lpstr>Arial</vt:lpstr>
      <vt:lpstr>Calibri</vt:lpstr>
      <vt:lpstr>Calibri Light</vt:lpstr>
      <vt:lpstr>Segoe UI</vt:lpstr>
      <vt:lpstr>Tema de Office</vt:lpstr>
      <vt:lpstr>Office Theme</vt:lpstr>
      <vt:lpstr>Indicaciones (No considerar este slide)</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Elton Nick Roy Rodriguez Dulanto</dc:creator>
  <cp:lastModifiedBy>Elton Nick Roy Rodriguez Dulanto</cp:lastModifiedBy>
  <cp:revision>1</cp:revision>
  <dcterms:created xsi:type="dcterms:W3CDTF">2022-09-28T23:44:21Z</dcterms:created>
  <dcterms:modified xsi:type="dcterms:W3CDTF">2022-10-03T20:40:24Z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0x010100C4591E9BFCA10840AFEB61ACD1B848CE</vt:lpwstr>
  </property>
  <property fmtid="{D5CDD505-2E9C-101B-9397-08002B2CF9AE}" pid="3" name="MSIP_Label_990d6083-afa7-41a2-be00-830972f132c3_Enabled">
    <vt:lpwstr>true</vt:lpwstr>
  </property>
  <property fmtid="{D5CDD505-2E9C-101B-9397-08002B2CF9AE}" pid="4" name="MSIP_Label_990d6083-afa7-41a2-be00-830972f132c3_SetDate">
    <vt:lpwstr>2022-10-03T19:30:46Z</vt:lpwstr>
  </property>
  <property fmtid="{D5CDD505-2E9C-101B-9397-08002B2CF9AE}" pid="5" name="MSIP_Label_990d6083-afa7-41a2-be00-830972f132c3_Method">
    <vt:lpwstr>Standard</vt:lpwstr>
  </property>
  <property fmtid="{D5CDD505-2E9C-101B-9397-08002B2CF9AE}" pid="6" name="MSIP_Label_990d6083-afa7-41a2-be00-830972f132c3_Name">
    <vt:lpwstr>Uso Público</vt:lpwstr>
  </property>
  <property fmtid="{D5CDD505-2E9C-101B-9397-08002B2CF9AE}" pid="7" name="MSIP_Label_990d6083-afa7-41a2-be00-830972f132c3_SiteId">
    <vt:lpwstr>0c67c9dd-067e-4ab7-adc3-eac91ce94463</vt:lpwstr>
  </property>
  <property fmtid="{D5CDD505-2E9C-101B-9397-08002B2CF9AE}" pid="8" name="MSIP_Label_990d6083-afa7-41a2-be00-830972f132c3_ActionId">
    <vt:lpwstr>f92e4483-1d7e-429e-b289-e9b09319ea90</vt:lpwstr>
  </property>
  <property fmtid="{D5CDD505-2E9C-101B-9397-08002B2CF9AE}" pid="9" name="MSIP_Label_990d6083-afa7-41a2-be00-830972f132c3_ContentBits">
    <vt:lpwstr>0</vt:lpwstr>
  </property>
</Properties>
</file>